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1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94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5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71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64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16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65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38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24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28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65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AFCB-A719-4FC5-B44F-94DFD1285E65}" type="datetimeFigureOut">
              <a:rPr lang="zh-CN" altLang="en-US" smtClean="0"/>
              <a:t>2023-09-05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A2F0-749E-4B9E-8699-EE4B38DE7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9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14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29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4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1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46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71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2023-09-05T14:34:07Z</dcterms:created>
  <dcterms:modified xsi:type="dcterms:W3CDTF">2023-09-05T14:34:46Z</dcterms:modified>
</cp:coreProperties>
</file>