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8" userDrawn="1">
          <p15:clr>
            <a:srgbClr val="A4A3A4"/>
          </p15:clr>
        </p15:guide>
        <p15:guide id="2" pos="37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7B8"/>
    <a:srgbClr val="D1A791"/>
    <a:srgbClr val="C51F1F"/>
    <a:srgbClr val="8D6852"/>
    <a:srgbClr val="FDDF7A"/>
    <a:srgbClr val="926D57"/>
    <a:srgbClr val="8C6852"/>
    <a:srgbClr val="C7A590"/>
    <a:srgbClr val="8E6954"/>
    <a:srgbClr val="A47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78"/>
        <p:guide pos="37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任意多边形 27"/>
          <p:cNvSpPr/>
          <p:nvPr/>
        </p:nvSpPr>
        <p:spPr>
          <a:xfrm>
            <a:off x="7803490" y="2899493"/>
            <a:ext cx="892398" cy="1364902"/>
          </a:xfrm>
          <a:custGeom>
            <a:avLst/>
            <a:gdLst>
              <a:gd name="connsiteX0" fmla="*/ 72 w 1405"/>
              <a:gd name="connsiteY0" fmla="*/ 976 h 2149"/>
              <a:gd name="connsiteX1" fmla="*/ 298 w 1405"/>
              <a:gd name="connsiteY1" fmla="*/ 418 h 2149"/>
              <a:gd name="connsiteX2" fmla="*/ 585 w 1405"/>
              <a:gd name="connsiteY2" fmla="*/ 10 h 2149"/>
              <a:gd name="connsiteX3" fmla="*/ 1204 w 1405"/>
              <a:gd name="connsiteY3" fmla="*/ 207 h 2149"/>
              <a:gd name="connsiteX4" fmla="*/ 1400 w 1405"/>
              <a:gd name="connsiteY4" fmla="*/ 735 h 2149"/>
              <a:gd name="connsiteX5" fmla="*/ 1295 w 1405"/>
              <a:gd name="connsiteY5" fmla="*/ 1520 h 2149"/>
              <a:gd name="connsiteX6" fmla="*/ 963 w 1405"/>
              <a:gd name="connsiteY6" fmla="*/ 1941 h 2149"/>
              <a:gd name="connsiteX7" fmla="*/ 374 w 1405"/>
              <a:gd name="connsiteY7" fmla="*/ 2138 h 2149"/>
              <a:gd name="connsiteX8" fmla="*/ 27 w 1405"/>
              <a:gd name="connsiteY8" fmla="*/ 1972 h 2149"/>
              <a:gd name="connsiteX9" fmla="*/ 72 w 1405"/>
              <a:gd name="connsiteY9" fmla="*/ 976 h 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05" h="2149">
                <a:moveTo>
                  <a:pt x="72" y="976"/>
                </a:moveTo>
                <a:cubicBezTo>
                  <a:pt x="126" y="665"/>
                  <a:pt x="195" y="611"/>
                  <a:pt x="298" y="418"/>
                </a:cubicBezTo>
                <a:cubicBezTo>
                  <a:pt x="401" y="225"/>
                  <a:pt x="404" y="52"/>
                  <a:pt x="585" y="10"/>
                </a:cubicBezTo>
                <a:cubicBezTo>
                  <a:pt x="766" y="-32"/>
                  <a:pt x="1032" y="65"/>
                  <a:pt x="1204" y="207"/>
                </a:cubicBezTo>
                <a:cubicBezTo>
                  <a:pt x="1376" y="349"/>
                  <a:pt x="1382" y="472"/>
                  <a:pt x="1400" y="735"/>
                </a:cubicBezTo>
                <a:cubicBezTo>
                  <a:pt x="1418" y="998"/>
                  <a:pt x="1392" y="1276"/>
                  <a:pt x="1295" y="1520"/>
                </a:cubicBezTo>
                <a:cubicBezTo>
                  <a:pt x="1198" y="1763"/>
                  <a:pt x="1147" y="1817"/>
                  <a:pt x="963" y="1941"/>
                </a:cubicBezTo>
                <a:cubicBezTo>
                  <a:pt x="779" y="2065"/>
                  <a:pt x="561" y="2132"/>
                  <a:pt x="374" y="2138"/>
                </a:cubicBezTo>
                <a:cubicBezTo>
                  <a:pt x="187" y="2144"/>
                  <a:pt x="87" y="2205"/>
                  <a:pt x="27" y="1972"/>
                </a:cubicBezTo>
                <a:cubicBezTo>
                  <a:pt x="-33" y="1740"/>
                  <a:pt x="18" y="1287"/>
                  <a:pt x="72" y="976"/>
                </a:cubicBezTo>
                <a:close/>
              </a:path>
            </a:pathLst>
          </a:custGeom>
          <a:solidFill>
            <a:srgbClr val="E7C7B8"/>
          </a:solidFill>
          <a:ln w="28575">
            <a:solidFill>
              <a:srgbClr val="C19983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任意多边形 26"/>
          <p:cNvSpPr/>
          <p:nvPr/>
        </p:nvSpPr>
        <p:spPr>
          <a:xfrm>
            <a:off x="3232052" y="2994816"/>
            <a:ext cx="716867" cy="1298904"/>
          </a:xfrm>
          <a:custGeom>
            <a:avLst/>
            <a:gdLst>
              <a:gd name="connsiteX0" fmla="*/ 599 w 1128"/>
              <a:gd name="connsiteY0" fmla="*/ 56 h 2045"/>
              <a:gd name="connsiteX1" fmla="*/ 388 w 1128"/>
              <a:gd name="connsiteY1" fmla="*/ 25 h 2045"/>
              <a:gd name="connsiteX2" fmla="*/ 177 w 1128"/>
              <a:gd name="connsiteY2" fmla="*/ 267 h 2045"/>
              <a:gd name="connsiteX3" fmla="*/ 11 w 1128"/>
              <a:gd name="connsiteY3" fmla="*/ 689 h 2045"/>
              <a:gd name="connsiteX4" fmla="*/ 56 w 1128"/>
              <a:gd name="connsiteY4" fmla="*/ 1249 h 2045"/>
              <a:gd name="connsiteX5" fmla="*/ 282 w 1128"/>
              <a:gd name="connsiteY5" fmla="*/ 1702 h 2045"/>
              <a:gd name="connsiteX6" fmla="*/ 675 w 1128"/>
              <a:gd name="connsiteY6" fmla="*/ 1989 h 2045"/>
              <a:gd name="connsiteX7" fmla="*/ 931 w 1128"/>
              <a:gd name="connsiteY7" fmla="*/ 1988 h 2045"/>
              <a:gd name="connsiteX8" fmla="*/ 1128 w 1128"/>
              <a:gd name="connsiteY8" fmla="*/ 1596 h 2045"/>
              <a:gd name="connsiteX9" fmla="*/ 796 w 1128"/>
              <a:gd name="connsiteY9" fmla="*/ 508 h 2045"/>
              <a:gd name="connsiteX10" fmla="*/ 690 w 1128"/>
              <a:gd name="connsiteY10" fmla="*/ 297 h 2045"/>
              <a:gd name="connsiteX11" fmla="*/ 599 w 1128"/>
              <a:gd name="connsiteY11" fmla="*/ 56 h 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9" h="2046">
                <a:moveTo>
                  <a:pt x="599" y="56"/>
                </a:moveTo>
                <a:cubicBezTo>
                  <a:pt x="545" y="-7"/>
                  <a:pt x="472" y="-17"/>
                  <a:pt x="388" y="25"/>
                </a:cubicBezTo>
                <a:cubicBezTo>
                  <a:pt x="304" y="67"/>
                  <a:pt x="252" y="134"/>
                  <a:pt x="177" y="267"/>
                </a:cubicBezTo>
                <a:cubicBezTo>
                  <a:pt x="102" y="400"/>
                  <a:pt x="35" y="493"/>
                  <a:pt x="11" y="689"/>
                </a:cubicBezTo>
                <a:cubicBezTo>
                  <a:pt x="-13" y="886"/>
                  <a:pt x="2" y="1047"/>
                  <a:pt x="56" y="1249"/>
                </a:cubicBezTo>
                <a:cubicBezTo>
                  <a:pt x="110" y="1451"/>
                  <a:pt x="158" y="1554"/>
                  <a:pt x="282" y="1702"/>
                </a:cubicBezTo>
                <a:cubicBezTo>
                  <a:pt x="406" y="1850"/>
                  <a:pt x="560" y="1917"/>
                  <a:pt x="675" y="1989"/>
                </a:cubicBezTo>
                <a:cubicBezTo>
                  <a:pt x="790" y="2061"/>
                  <a:pt x="840" y="2067"/>
                  <a:pt x="931" y="1988"/>
                </a:cubicBezTo>
                <a:cubicBezTo>
                  <a:pt x="1022" y="1909"/>
                  <a:pt x="1140" y="1907"/>
                  <a:pt x="1128" y="1596"/>
                </a:cubicBezTo>
                <a:cubicBezTo>
                  <a:pt x="1116" y="1285"/>
                  <a:pt x="890" y="760"/>
                  <a:pt x="796" y="508"/>
                </a:cubicBezTo>
                <a:cubicBezTo>
                  <a:pt x="702" y="257"/>
                  <a:pt x="729" y="387"/>
                  <a:pt x="690" y="297"/>
                </a:cubicBezTo>
                <a:cubicBezTo>
                  <a:pt x="651" y="207"/>
                  <a:pt x="653" y="119"/>
                  <a:pt x="599" y="56"/>
                </a:cubicBezTo>
                <a:close/>
              </a:path>
            </a:pathLst>
          </a:custGeom>
          <a:solidFill>
            <a:srgbClr val="E7C7B8"/>
          </a:solidFill>
          <a:ln w="28575">
            <a:solidFill>
              <a:srgbClr val="C19983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任意多边形 30"/>
          <p:cNvSpPr/>
          <p:nvPr/>
        </p:nvSpPr>
        <p:spPr>
          <a:xfrm>
            <a:off x="3348990" y="3279140"/>
            <a:ext cx="560705" cy="962660"/>
          </a:xfrm>
          <a:custGeom>
            <a:avLst/>
            <a:gdLst>
              <a:gd name="connisteX0" fmla="*/ 378573 w 560954"/>
              <a:gd name="connsiteY0" fmla="*/ 211206 h 962501"/>
              <a:gd name="connisteX1" fmla="*/ 273163 w 560954"/>
              <a:gd name="connsiteY1" fmla="*/ 19436 h 962501"/>
              <a:gd name="connisteX2" fmla="*/ 120128 w 560954"/>
              <a:gd name="connsiteY2" fmla="*/ 28961 h 962501"/>
              <a:gd name="connisteX3" fmla="*/ 33768 w 560954"/>
              <a:gd name="connsiteY3" fmla="*/ 143896 h 962501"/>
              <a:gd name="connisteX4" fmla="*/ 5193 w 560954"/>
              <a:gd name="connsiteY4" fmla="*/ 364876 h 962501"/>
              <a:gd name="connisteX5" fmla="*/ 110603 w 560954"/>
              <a:gd name="connsiteY5" fmla="*/ 681106 h 962501"/>
              <a:gd name="connisteX6" fmla="*/ 398258 w 560954"/>
              <a:gd name="connsiteY6" fmla="*/ 872876 h 962501"/>
              <a:gd name="connisteX7" fmla="*/ 560818 w 560954"/>
              <a:gd name="connsiteY7" fmla="*/ 901451 h 962501"/>
              <a:gd name="connisteX8" fmla="*/ 378573 w 560954"/>
              <a:gd name="connsiteY8" fmla="*/ 211206 h 962501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560955" h="962501">
                <a:moveTo>
                  <a:pt x="378573" y="211206"/>
                </a:moveTo>
                <a:cubicBezTo>
                  <a:pt x="320788" y="34676"/>
                  <a:pt x="324598" y="55631"/>
                  <a:pt x="273163" y="19436"/>
                </a:cubicBezTo>
                <a:cubicBezTo>
                  <a:pt x="221728" y="-16759"/>
                  <a:pt x="167753" y="4196"/>
                  <a:pt x="120128" y="28961"/>
                </a:cubicBezTo>
                <a:cubicBezTo>
                  <a:pt x="72503" y="53726"/>
                  <a:pt x="56628" y="76586"/>
                  <a:pt x="33768" y="143896"/>
                </a:cubicBezTo>
                <a:cubicBezTo>
                  <a:pt x="10908" y="211206"/>
                  <a:pt x="-10047" y="257561"/>
                  <a:pt x="5193" y="364876"/>
                </a:cubicBezTo>
                <a:cubicBezTo>
                  <a:pt x="20433" y="472191"/>
                  <a:pt x="31863" y="579506"/>
                  <a:pt x="110603" y="681106"/>
                </a:cubicBezTo>
                <a:cubicBezTo>
                  <a:pt x="189343" y="782706"/>
                  <a:pt x="308088" y="829061"/>
                  <a:pt x="398258" y="872876"/>
                </a:cubicBezTo>
                <a:cubicBezTo>
                  <a:pt x="488428" y="916691"/>
                  <a:pt x="564628" y="1033531"/>
                  <a:pt x="560818" y="901451"/>
                </a:cubicBezTo>
                <a:cubicBezTo>
                  <a:pt x="557008" y="769371"/>
                  <a:pt x="436358" y="387736"/>
                  <a:pt x="378573" y="211206"/>
                </a:cubicBezTo>
                <a:close/>
              </a:path>
            </a:pathLst>
          </a:custGeom>
          <a:solidFill>
            <a:srgbClr val="D1A791"/>
          </a:solidFill>
          <a:ln>
            <a:solidFill>
              <a:srgbClr val="936D58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>
            <a:off x="2417023" y="1381142"/>
            <a:ext cx="1492898" cy="1556389"/>
          </a:xfrm>
          <a:custGeom>
            <a:avLst/>
            <a:gdLst>
              <a:gd name="connsiteX0" fmla="*/ 102 w 2351"/>
              <a:gd name="connsiteY0" fmla="*/ 770 h 2451"/>
              <a:gd name="connsiteX1" fmla="*/ 480 w 2351"/>
              <a:gd name="connsiteY1" fmla="*/ 589 h 2451"/>
              <a:gd name="connsiteX2" fmla="*/ 993 w 2351"/>
              <a:gd name="connsiteY2" fmla="*/ 544 h 2451"/>
              <a:gd name="connsiteX3" fmla="*/ 1476 w 2351"/>
              <a:gd name="connsiteY3" fmla="*/ 393 h 2451"/>
              <a:gd name="connsiteX4" fmla="*/ 1959 w 2351"/>
              <a:gd name="connsiteY4" fmla="*/ 106 h 2451"/>
              <a:gd name="connsiteX5" fmla="*/ 2140 w 2351"/>
              <a:gd name="connsiteY5" fmla="*/ 15 h 2451"/>
              <a:gd name="connsiteX6" fmla="*/ 2351 w 2351"/>
              <a:gd name="connsiteY6" fmla="*/ 332 h 2451"/>
              <a:gd name="connsiteX7" fmla="*/ 2110 w 2351"/>
              <a:gd name="connsiteY7" fmla="*/ 649 h 2451"/>
              <a:gd name="connsiteX8" fmla="*/ 1793 w 2351"/>
              <a:gd name="connsiteY8" fmla="*/ 1027 h 2451"/>
              <a:gd name="connsiteX9" fmla="*/ 1400 w 2351"/>
              <a:gd name="connsiteY9" fmla="*/ 1434 h 2451"/>
              <a:gd name="connsiteX10" fmla="*/ 1159 w 2351"/>
              <a:gd name="connsiteY10" fmla="*/ 1751 h 2451"/>
              <a:gd name="connsiteX11" fmla="*/ 1129 w 2351"/>
              <a:gd name="connsiteY11" fmla="*/ 2053 h 2451"/>
              <a:gd name="connsiteX12" fmla="*/ 1264 w 2351"/>
              <a:gd name="connsiteY12" fmla="*/ 2340 h 2451"/>
              <a:gd name="connsiteX13" fmla="*/ 1310 w 2351"/>
              <a:gd name="connsiteY13" fmla="*/ 2430 h 2451"/>
              <a:gd name="connsiteX14" fmla="*/ 1144 w 2351"/>
              <a:gd name="connsiteY14" fmla="*/ 2446 h 2451"/>
              <a:gd name="connsiteX15" fmla="*/ 947 w 2351"/>
              <a:gd name="connsiteY15" fmla="*/ 2385 h 2451"/>
              <a:gd name="connsiteX16" fmla="*/ 857 w 2351"/>
              <a:gd name="connsiteY16" fmla="*/ 2264 h 2451"/>
              <a:gd name="connsiteX17" fmla="*/ 781 w 2351"/>
              <a:gd name="connsiteY17" fmla="*/ 2159 h 2451"/>
              <a:gd name="connsiteX18" fmla="*/ 721 w 2351"/>
              <a:gd name="connsiteY18" fmla="*/ 2159 h 2451"/>
              <a:gd name="connsiteX19" fmla="*/ 646 w 2351"/>
              <a:gd name="connsiteY19" fmla="*/ 2204 h 2451"/>
              <a:gd name="connsiteX20" fmla="*/ 570 w 2351"/>
              <a:gd name="connsiteY20" fmla="*/ 2295 h 2451"/>
              <a:gd name="connsiteX21" fmla="*/ 600 w 2351"/>
              <a:gd name="connsiteY21" fmla="*/ 2370 h 2451"/>
              <a:gd name="connsiteX22" fmla="*/ 434 w 2351"/>
              <a:gd name="connsiteY22" fmla="*/ 2174 h 2451"/>
              <a:gd name="connsiteX23" fmla="*/ 329 w 2351"/>
              <a:gd name="connsiteY23" fmla="*/ 1932 h 2451"/>
              <a:gd name="connsiteX24" fmla="*/ 298 w 2351"/>
              <a:gd name="connsiteY24" fmla="*/ 1736 h 2451"/>
              <a:gd name="connsiteX25" fmla="*/ 389 w 2351"/>
              <a:gd name="connsiteY25" fmla="*/ 1495 h 2451"/>
              <a:gd name="connsiteX26" fmla="*/ 540 w 2351"/>
              <a:gd name="connsiteY26" fmla="*/ 1193 h 2451"/>
              <a:gd name="connsiteX27" fmla="*/ 751 w 2351"/>
              <a:gd name="connsiteY27" fmla="*/ 966 h 2451"/>
              <a:gd name="connsiteX28" fmla="*/ 570 w 2351"/>
              <a:gd name="connsiteY28" fmla="*/ 846 h 2451"/>
              <a:gd name="connsiteX29" fmla="*/ 253 w 2351"/>
              <a:gd name="connsiteY29" fmla="*/ 770 h 2451"/>
              <a:gd name="connsiteX30" fmla="*/ 12 w 2351"/>
              <a:gd name="connsiteY30" fmla="*/ 800 h 2451"/>
              <a:gd name="connsiteX31" fmla="*/ 102 w 2351"/>
              <a:gd name="connsiteY31" fmla="*/ 770 h 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351" h="2451">
                <a:moveTo>
                  <a:pt x="102" y="770"/>
                </a:moveTo>
                <a:cubicBezTo>
                  <a:pt x="196" y="728"/>
                  <a:pt x="302" y="634"/>
                  <a:pt x="480" y="589"/>
                </a:cubicBezTo>
                <a:cubicBezTo>
                  <a:pt x="658" y="544"/>
                  <a:pt x="794" y="583"/>
                  <a:pt x="993" y="544"/>
                </a:cubicBezTo>
                <a:cubicBezTo>
                  <a:pt x="1192" y="505"/>
                  <a:pt x="1283" y="481"/>
                  <a:pt x="1476" y="393"/>
                </a:cubicBezTo>
                <a:cubicBezTo>
                  <a:pt x="1669" y="305"/>
                  <a:pt x="1826" y="182"/>
                  <a:pt x="1959" y="106"/>
                </a:cubicBezTo>
                <a:cubicBezTo>
                  <a:pt x="2092" y="30"/>
                  <a:pt x="2062" y="-30"/>
                  <a:pt x="2140" y="15"/>
                </a:cubicBezTo>
                <a:cubicBezTo>
                  <a:pt x="2218" y="60"/>
                  <a:pt x="2357" y="205"/>
                  <a:pt x="2351" y="332"/>
                </a:cubicBezTo>
                <a:cubicBezTo>
                  <a:pt x="2345" y="459"/>
                  <a:pt x="2222" y="510"/>
                  <a:pt x="2110" y="649"/>
                </a:cubicBezTo>
                <a:cubicBezTo>
                  <a:pt x="1998" y="788"/>
                  <a:pt x="1935" y="870"/>
                  <a:pt x="1793" y="1027"/>
                </a:cubicBezTo>
                <a:cubicBezTo>
                  <a:pt x="1651" y="1184"/>
                  <a:pt x="1527" y="1289"/>
                  <a:pt x="1400" y="1434"/>
                </a:cubicBezTo>
                <a:cubicBezTo>
                  <a:pt x="1273" y="1579"/>
                  <a:pt x="1213" y="1627"/>
                  <a:pt x="1159" y="1751"/>
                </a:cubicBezTo>
                <a:cubicBezTo>
                  <a:pt x="1105" y="1875"/>
                  <a:pt x="1108" y="1935"/>
                  <a:pt x="1129" y="2053"/>
                </a:cubicBezTo>
                <a:cubicBezTo>
                  <a:pt x="1150" y="2171"/>
                  <a:pt x="1228" y="2265"/>
                  <a:pt x="1264" y="2340"/>
                </a:cubicBezTo>
                <a:cubicBezTo>
                  <a:pt x="1300" y="2415"/>
                  <a:pt x="1334" y="2409"/>
                  <a:pt x="1310" y="2430"/>
                </a:cubicBezTo>
                <a:cubicBezTo>
                  <a:pt x="1286" y="2451"/>
                  <a:pt x="1217" y="2455"/>
                  <a:pt x="1144" y="2446"/>
                </a:cubicBezTo>
                <a:cubicBezTo>
                  <a:pt x="1071" y="2437"/>
                  <a:pt x="1004" y="2421"/>
                  <a:pt x="947" y="2385"/>
                </a:cubicBezTo>
                <a:cubicBezTo>
                  <a:pt x="890" y="2349"/>
                  <a:pt x="890" y="2309"/>
                  <a:pt x="857" y="2264"/>
                </a:cubicBezTo>
                <a:cubicBezTo>
                  <a:pt x="824" y="2219"/>
                  <a:pt x="808" y="2180"/>
                  <a:pt x="781" y="2159"/>
                </a:cubicBezTo>
                <a:cubicBezTo>
                  <a:pt x="754" y="2138"/>
                  <a:pt x="748" y="2150"/>
                  <a:pt x="721" y="2159"/>
                </a:cubicBezTo>
                <a:cubicBezTo>
                  <a:pt x="694" y="2168"/>
                  <a:pt x="676" y="2177"/>
                  <a:pt x="646" y="2204"/>
                </a:cubicBezTo>
                <a:cubicBezTo>
                  <a:pt x="616" y="2231"/>
                  <a:pt x="579" y="2262"/>
                  <a:pt x="570" y="2295"/>
                </a:cubicBezTo>
                <a:cubicBezTo>
                  <a:pt x="561" y="2328"/>
                  <a:pt x="627" y="2394"/>
                  <a:pt x="600" y="2370"/>
                </a:cubicBezTo>
                <a:cubicBezTo>
                  <a:pt x="573" y="2346"/>
                  <a:pt x="488" y="2262"/>
                  <a:pt x="434" y="2174"/>
                </a:cubicBezTo>
                <a:cubicBezTo>
                  <a:pt x="380" y="2086"/>
                  <a:pt x="356" y="2020"/>
                  <a:pt x="329" y="1932"/>
                </a:cubicBezTo>
                <a:cubicBezTo>
                  <a:pt x="302" y="1844"/>
                  <a:pt x="289" y="1826"/>
                  <a:pt x="298" y="1736"/>
                </a:cubicBezTo>
                <a:cubicBezTo>
                  <a:pt x="307" y="1646"/>
                  <a:pt x="347" y="1604"/>
                  <a:pt x="389" y="1495"/>
                </a:cubicBezTo>
                <a:cubicBezTo>
                  <a:pt x="431" y="1386"/>
                  <a:pt x="465" y="1296"/>
                  <a:pt x="540" y="1193"/>
                </a:cubicBezTo>
                <a:cubicBezTo>
                  <a:pt x="615" y="1090"/>
                  <a:pt x="739" y="1035"/>
                  <a:pt x="751" y="966"/>
                </a:cubicBezTo>
                <a:cubicBezTo>
                  <a:pt x="763" y="897"/>
                  <a:pt x="670" y="885"/>
                  <a:pt x="570" y="846"/>
                </a:cubicBezTo>
                <a:cubicBezTo>
                  <a:pt x="470" y="807"/>
                  <a:pt x="365" y="779"/>
                  <a:pt x="253" y="770"/>
                </a:cubicBezTo>
                <a:cubicBezTo>
                  <a:pt x="141" y="761"/>
                  <a:pt x="42" y="800"/>
                  <a:pt x="12" y="800"/>
                </a:cubicBezTo>
                <a:cubicBezTo>
                  <a:pt x="-18" y="800"/>
                  <a:pt x="8" y="812"/>
                  <a:pt x="102" y="770"/>
                </a:cubicBezTo>
                <a:close/>
              </a:path>
            </a:pathLst>
          </a:custGeom>
          <a:solidFill>
            <a:srgbClr val="C51F1F"/>
          </a:solidFill>
          <a:ln w="38100">
            <a:solidFill>
              <a:srgbClr val="C51F1F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任意多边形 11"/>
          <p:cNvSpPr/>
          <p:nvPr/>
        </p:nvSpPr>
        <p:spPr>
          <a:xfrm>
            <a:off x="3303631" y="61325"/>
            <a:ext cx="5402667" cy="5834015"/>
          </a:xfrm>
          <a:custGeom>
            <a:avLst/>
            <a:gdLst>
              <a:gd name="connsiteX0" fmla="*/ 3198 w 8508"/>
              <a:gd name="connsiteY0" fmla="*/ 9170 h 9187"/>
              <a:gd name="connsiteX1" fmla="*/ 2406 w 8508"/>
              <a:gd name="connsiteY1" fmla="*/ 9184 h 9187"/>
              <a:gd name="connsiteX2" fmla="*/ 2434 w 8508"/>
              <a:gd name="connsiteY2" fmla="*/ 9114 h 9187"/>
              <a:gd name="connsiteX3" fmla="*/ 2531 w 8508"/>
              <a:gd name="connsiteY3" fmla="*/ 8962 h 9187"/>
              <a:gd name="connsiteX4" fmla="*/ 2601 w 8508"/>
              <a:gd name="connsiteY4" fmla="*/ 8711 h 9187"/>
              <a:gd name="connsiteX5" fmla="*/ 2476 w 8508"/>
              <a:gd name="connsiteY5" fmla="*/ 8892 h 9187"/>
              <a:gd name="connsiteX6" fmla="*/ 2239 w 8508"/>
              <a:gd name="connsiteY6" fmla="*/ 8948 h 9187"/>
              <a:gd name="connsiteX7" fmla="*/ 2045 w 8508"/>
              <a:gd name="connsiteY7" fmla="*/ 8962 h 9187"/>
              <a:gd name="connsiteX8" fmla="*/ 1739 w 8508"/>
              <a:gd name="connsiteY8" fmla="*/ 8962 h 9187"/>
              <a:gd name="connsiteX9" fmla="*/ 1503 w 8508"/>
              <a:gd name="connsiteY9" fmla="*/ 8948 h 9187"/>
              <a:gd name="connsiteX10" fmla="*/ 1447 w 8508"/>
              <a:gd name="connsiteY10" fmla="*/ 8906 h 9187"/>
              <a:gd name="connsiteX11" fmla="*/ 1586 w 8508"/>
              <a:gd name="connsiteY11" fmla="*/ 8809 h 9187"/>
              <a:gd name="connsiteX12" fmla="*/ 1683 w 8508"/>
              <a:gd name="connsiteY12" fmla="*/ 8614 h 9187"/>
              <a:gd name="connsiteX13" fmla="*/ 1725 w 8508"/>
              <a:gd name="connsiteY13" fmla="*/ 8406 h 9187"/>
              <a:gd name="connsiteX14" fmla="*/ 1725 w 8508"/>
              <a:gd name="connsiteY14" fmla="*/ 8280 h 9187"/>
              <a:gd name="connsiteX15" fmla="*/ 1536 w 8508"/>
              <a:gd name="connsiteY15" fmla="*/ 8380 h 9187"/>
              <a:gd name="connsiteX16" fmla="*/ 1211 w 8508"/>
              <a:gd name="connsiteY16" fmla="*/ 8475 h 9187"/>
              <a:gd name="connsiteX17" fmla="*/ 985 w 8508"/>
              <a:gd name="connsiteY17" fmla="*/ 8529 h 9187"/>
              <a:gd name="connsiteX18" fmla="*/ 746 w 8508"/>
              <a:gd name="connsiteY18" fmla="*/ 8529 h 9187"/>
              <a:gd name="connsiteX19" fmla="*/ 599 w 8508"/>
              <a:gd name="connsiteY19" fmla="*/ 8489 h 9187"/>
              <a:gd name="connsiteX20" fmla="*/ 557 w 8508"/>
              <a:gd name="connsiteY20" fmla="*/ 8461 h 9187"/>
              <a:gd name="connsiteX21" fmla="*/ 557 w 8508"/>
              <a:gd name="connsiteY21" fmla="*/ 8239 h 9187"/>
              <a:gd name="connsiteX22" fmla="*/ 571 w 8508"/>
              <a:gd name="connsiteY22" fmla="*/ 8044 h 9187"/>
              <a:gd name="connsiteX23" fmla="*/ 613 w 8508"/>
              <a:gd name="connsiteY23" fmla="*/ 7850 h 9187"/>
              <a:gd name="connsiteX24" fmla="*/ 671 w 8508"/>
              <a:gd name="connsiteY24" fmla="*/ 7694 h 9187"/>
              <a:gd name="connsiteX25" fmla="*/ 752 w 8508"/>
              <a:gd name="connsiteY25" fmla="*/ 7488 h 9187"/>
              <a:gd name="connsiteX26" fmla="*/ 571 w 8508"/>
              <a:gd name="connsiteY26" fmla="*/ 7502 h 9187"/>
              <a:gd name="connsiteX27" fmla="*/ 349 w 8508"/>
              <a:gd name="connsiteY27" fmla="*/ 7599 h 9187"/>
              <a:gd name="connsiteX28" fmla="*/ 182 w 8508"/>
              <a:gd name="connsiteY28" fmla="*/ 7641 h 9187"/>
              <a:gd name="connsiteX29" fmla="*/ 1 w 8508"/>
              <a:gd name="connsiteY29" fmla="*/ 7641 h 9187"/>
              <a:gd name="connsiteX30" fmla="*/ 127 w 8508"/>
              <a:gd name="connsiteY30" fmla="*/ 7516 h 9187"/>
              <a:gd name="connsiteX31" fmla="*/ 210 w 8508"/>
              <a:gd name="connsiteY31" fmla="*/ 7419 h 9187"/>
              <a:gd name="connsiteX32" fmla="*/ 321 w 8508"/>
              <a:gd name="connsiteY32" fmla="*/ 7266 h 9187"/>
              <a:gd name="connsiteX33" fmla="*/ 387 w 8508"/>
              <a:gd name="connsiteY33" fmla="*/ 7187 h 9187"/>
              <a:gd name="connsiteX34" fmla="*/ 477 w 8508"/>
              <a:gd name="connsiteY34" fmla="*/ 7083 h 9187"/>
              <a:gd name="connsiteX35" fmla="*/ 536 w 8508"/>
              <a:gd name="connsiteY35" fmla="*/ 6904 h 9187"/>
              <a:gd name="connsiteX36" fmla="*/ 715 w 8508"/>
              <a:gd name="connsiteY36" fmla="*/ 6636 h 9187"/>
              <a:gd name="connsiteX37" fmla="*/ 738 w 8508"/>
              <a:gd name="connsiteY37" fmla="*/ 6640 h 9187"/>
              <a:gd name="connsiteX38" fmla="*/ 702 w 8508"/>
              <a:gd name="connsiteY38" fmla="*/ 5159 h 9187"/>
              <a:gd name="connsiteX39" fmla="*/ 516 w 8508"/>
              <a:gd name="connsiteY39" fmla="*/ 4694 h 9187"/>
              <a:gd name="connsiteX40" fmla="*/ 457 w 8508"/>
              <a:gd name="connsiteY40" fmla="*/ 4449 h 9187"/>
              <a:gd name="connsiteX41" fmla="*/ 418 w 8508"/>
              <a:gd name="connsiteY41" fmla="*/ 4055 h 9187"/>
              <a:gd name="connsiteX42" fmla="*/ 474 w 8508"/>
              <a:gd name="connsiteY42" fmla="*/ 3360 h 9187"/>
              <a:gd name="connsiteX43" fmla="*/ 488 w 8508"/>
              <a:gd name="connsiteY43" fmla="*/ 2999 h 9187"/>
              <a:gd name="connsiteX44" fmla="*/ 710 w 8508"/>
              <a:gd name="connsiteY44" fmla="*/ 2331 h 9187"/>
              <a:gd name="connsiteX45" fmla="*/ 794 w 8508"/>
              <a:gd name="connsiteY45" fmla="*/ 2206 h 9187"/>
              <a:gd name="connsiteX46" fmla="*/ 683 w 8508"/>
              <a:gd name="connsiteY46" fmla="*/ 2026 h 9187"/>
              <a:gd name="connsiteX47" fmla="*/ 405 w 8508"/>
              <a:gd name="connsiteY47" fmla="*/ 2067 h 9187"/>
              <a:gd name="connsiteX48" fmla="*/ 99 w 8508"/>
              <a:gd name="connsiteY48" fmla="*/ 1998 h 9187"/>
              <a:gd name="connsiteX49" fmla="*/ 321 w 8508"/>
              <a:gd name="connsiteY49" fmla="*/ 1998 h 9187"/>
              <a:gd name="connsiteX50" fmla="*/ 446 w 8508"/>
              <a:gd name="connsiteY50" fmla="*/ 1914 h 9187"/>
              <a:gd name="connsiteX51" fmla="*/ 405 w 8508"/>
              <a:gd name="connsiteY51" fmla="*/ 1748 h 9187"/>
              <a:gd name="connsiteX52" fmla="*/ 335 w 8508"/>
              <a:gd name="connsiteY52" fmla="*/ 1511 h 9187"/>
              <a:gd name="connsiteX53" fmla="*/ 363 w 8508"/>
              <a:gd name="connsiteY53" fmla="*/ 1067 h 9187"/>
              <a:gd name="connsiteX54" fmla="*/ 502 w 8508"/>
              <a:gd name="connsiteY54" fmla="*/ 733 h 9187"/>
              <a:gd name="connsiteX55" fmla="*/ 766 w 8508"/>
              <a:gd name="connsiteY55" fmla="*/ 497 h 9187"/>
              <a:gd name="connsiteX56" fmla="*/ 974 w 8508"/>
              <a:gd name="connsiteY56" fmla="*/ 399 h 9187"/>
              <a:gd name="connsiteX57" fmla="*/ 1294 w 8508"/>
              <a:gd name="connsiteY57" fmla="*/ 385 h 9187"/>
              <a:gd name="connsiteX58" fmla="*/ 1614 w 8508"/>
              <a:gd name="connsiteY58" fmla="*/ 385 h 9187"/>
              <a:gd name="connsiteX59" fmla="*/ 1822 w 8508"/>
              <a:gd name="connsiteY59" fmla="*/ 497 h 9187"/>
              <a:gd name="connsiteX60" fmla="*/ 2003 w 8508"/>
              <a:gd name="connsiteY60" fmla="*/ 636 h 9187"/>
              <a:gd name="connsiteX61" fmla="*/ 2283 w 8508"/>
              <a:gd name="connsiteY61" fmla="*/ 447 h 9187"/>
              <a:gd name="connsiteX62" fmla="*/ 2656 w 8508"/>
              <a:gd name="connsiteY62" fmla="*/ 316 h 9187"/>
              <a:gd name="connsiteX63" fmla="*/ 3018 w 8508"/>
              <a:gd name="connsiteY63" fmla="*/ 205 h 9187"/>
              <a:gd name="connsiteX64" fmla="*/ 3351 w 8508"/>
              <a:gd name="connsiteY64" fmla="*/ 177 h 9187"/>
              <a:gd name="connsiteX65" fmla="*/ 3810 w 8508"/>
              <a:gd name="connsiteY65" fmla="*/ 135 h 9187"/>
              <a:gd name="connsiteX66" fmla="*/ 4435 w 8508"/>
              <a:gd name="connsiteY66" fmla="*/ 191 h 9187"/>
              <a:gd name="connsiteX67" fmla="*/ 4866 w 8508"/>
              <a:gd name="connsiteY67" fmla="*/ 316 h 9187"/>
              <a:gd name="connsiteX68" fmla="*/ 5172 w 8508"/>
              <a:gd name="connsiteY68" fmla="*/ 413 h 9187"/>
              <a:gd name="connsiteX69" fmla="*/ 5381 w 8508"/>
              <a:gd name="connsiteY69" fmla="*/ 511 h 9187"/>
              <a:gd name="connsiteX70" fmla="*/ 5923 w 8508"/>
              <a:gd name="connsiteY70" fmla="*/ 705 h 9187"/>
              <a:gd name="connsiteX71" fmla="*/ 6270 w 8508"/>
              <a:gd name="connsiteY71" fmla="*/ 872 h 9187"/>
              <a:gd name="connsiteX72" fmla="*/ 6437 w 8508"/>
              <a:gd name="connsiteY72" fmla="*/ 914 h 9187"/>
              <a:gd name="connsiteX73" fmla="*/ 6451 w 8508"/>
              <a:gd name="connsiteY73" fmla="*/ 816 h 9187"/>
              <a:gd name="connsiteX74" fmla="*/ 6534 w 8508"/>
              <a:gd name="connsiteY74" fmla="*/ 733 h 9187"/>
              <a:gd name="connsiteX75" fmla="*/ 6687 w 8508"/>
              <a:gd name="connsiteY75" fmla="*/ 441 h 9187"/>
              <a:gd name="connsiteX76" fmla="*/ 6994 w 8508"/>
              <a:gd name="connsiteY76" fmla="*/ 149 h 9187"/>
              <a:gd name="connsiteX77" fmla="*/ 7441 w 8508"/>
              <a:gd name="connsiteY77" fmla="*/ 0 h 9187"/>
              <a:gd name="connsiteX78" fmla="*/ 7938 w 8508"/>
              <a:gd name="connsiteY78" fmla="*/ 191 h 9187"/>
              <a:gd name="connsiteX79" fmla="*/ 8277 w 8508"/>
              <a:gd name="connsiteY79" fmla="*/ 566 h 9187"/>
              <a:gd name="connsiteX80" fmla="*/ 8452 w 8508"/>
              <a:gd name="connsiteY80" fmla="*/ 900 h 9187"/>
              <a:gd name="connsiteX81" fmla="*/ 8508 w 8508"/>
              <a:gd name="connsiteY81" fmla="*/ 1233 h 9187"/>
              <a:gd name="connsiteX82" fmla="*/ 8396 w 8508"/>
              <a:gd name="connsiteY82" fmla="*/ 1579 h 9187"/>
              <a:gd name="connsiteX83" fmla="*/ 8277 w 8508"/>
              <a:gd name="connsiteY83" fmla="*/ 1803 h 9187"/>
              <a:gd name="connsiteX84" fmla="*/ 8098 w 8508"/>
              <a:gd name="connsiteY84" fmla="*/ 1968 h 9187"/>
              <a:gd name="connsiteX85" fmla="*/ 8008 w 8508"/>
              <a:gd name="connsiteY85" fmla="*/ 2067 h 9187"/>
              <a:gd name="connsiteX86" fmla="*/ 7711 w 8508"/>
              <a:gd name="connsiteY86" fmla="*/ 2117 h 9187"/>
              <a:gd name="connsiteX87" fmla="*/ 7368 w 8508"/>
              <a:gd name="connsiteY87" fmla="*/ 2067 h 9187"/>
              <a:gd name="connsiteX88" fmla="*/ 7493 w 8508"/>
              <a:gd name="connsiteY88" fmla="*/ 2484 h 9187"/>
              <a:gd name="connsiteX89" fmla="*/ 7577 w 8508"/>
              <a:gd name="connsiteY89" fmla="*/ 2860 h 9187"/>
              <a:gd name="connsiteX90" fmla="*/ 7692 w 8508"/>
              <a:gd name="connsiteY90" fmla="*/ 3401 h 9187"/>
              <a:gd name="connsiteX91" fmla="*/ 7744 w 8508"/>
              <a:gd name="connsiteY91" fmla="*/ 3624 h 9187"/>
              <a:gd name="connsiteX92" fmla="*/ 7730 w 8508"/>
              <a:gd name="connsiteY92" fmla="*/ 4166 h 9187"/>
              <a:gd name="connsiteX93" fmla="*/ 7544 w 8508"/>
              <a:gd name="connsiteY93" fmla="*/ 4637 h 9187"/>
              <a:gd name="connsiteX94" fmla="*/ 7229 w 8508"/>
              <a:gd name="connsiteY94" fmla="*/ 5334 h 9187"/>
              <a:gd name="connsiteX95" fmla="*/ 7229 w 8508"/>
              <a:gd name="connsiteY95" fmla="*/ 6571 h 9187"/>
              <a:gd name="connsiteX96" fmla="*/ 7247 w 8508"/>
              <a:gd name="connsiteY96" fmla="*/ 6903 h 9187"/>
              <a:gd name="connsiteX97" fmla="*/ 7188 w 8508"/>
              <a:gd name="connsiteY97" fmla="*/ 7425 h 9187"/>
              <a:gd name="connsiteX98" fmla="*/ 6994 w 8508"/>
              <a:gd name="connsiteY98" fmla="*/ 7991 h 9187"/>
              <a:gd name="connsiteX99" fmla="*/ 6743 w 8508"/>
              <a:gd name="connsiteY99" fmla="*/ 8406 h 9187"/>
              <a:gd name="connsiteX100" fmla="*/ 6493 w 8508"/>
              <a:gd name="connsiteY100" fmla="*/ 8614 h 9187"/>
              <a:gd name="connsiteX101" fmla="*/ 6298 w 8508"/>
              <a:gd name="connsiteY101" fmla="*/ 8767 h 9187"/>
              <a:gd name="connsiteX102" fmla="*/ 6451 w 8508"/>
              <a:gd name="connsiteY102" fmla="*/ 8447 h 9187"/>
              <a:gd name="connsiteX103" fmla="*/ 6479 w 8508"/>
              <a:gd name="connsiteY103" fmla="*/ 8197 h 9187"/>
              <a:gd name="connsiteX104" fmla="*/ 6270 w 8508"/>
              <a:gd name="connsiteY104" fmla="*/ 8517 h 9187"/>
              <a:gd name="connsiteX105" fmla="*/ 6089 w 8508"/>
              <a:gd name="connsiteY105" fmla="*/ 8739 h 9187"/>
              <a:gd name="connsiteX106" fmla="*/ 5825 w 8508"/>
              <a:gd name="connsiteY106" fmla="*/ 8934 h 9187"/>
              <a:gd name="connsiteX107" fmla="*/ 5503 w 8508"/>
              <a:gd name="connsiteY107" fmla="*/ 9094 h 9187"/>
              <a:gd name="connsiteX108" fmla="*/ 5220 w 8508"/>
              <a:gd name="connsiteY108" fmla="*/ 9154 h 9187"/>
              <a:gd name="connsiteX109" fmla="*/ 3504 w 8508"/>
              <a:gd name="connsiteY109" fmla="*/ 9156 h 9187"/>
              <a:gd name="connsiteX110" fmla="*/ 3198 w 8508"/>
              <a:gd name="connsiteY110" fmla="*/ 9170 h 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8508" h="9187">
                <a:moveTo>
                  <a:pt x="3198" y="9170"/>
                </a:moveTo>
                <a:cubicBezTo>
                  <a:pt x="2978" y="9176"/>
                  <a:pt x="2559" y="9195"/>
                  <a:pt x="2406" y="9184"/>
                </a:cubicBezTo>
                <a:cubicBezTo>
                  <a:pt x="2253" y="9173"/>
                  <a:pt x="2409" y="9158"/>
                  <a:pt x="2434" y="9114"/>
                </a:cubicBezTo>
                <a:cubicBezTo>
                  <a:pt x="2459" y="9070"/>
                  <a:pt x="2498" y="9043"/>
                  <a:pt x="2531" y="8962"/>
                </a:cubicBezTo>
                <a:cubicBezTo>
                  <a:pt x="2564" y="8881"/>
                  <a:pt x="2612" y="8725"/>
                  <a:pt x="2601" y="8711"/>
                </a:cubicBezTo>
                <a:cubicBezTo>
                  <a:pt x="2590" y="8697"/>
                  <a:pt x="2548" y="8845"/>
                  <a:pt x="2476" y="8892"/>
                </a:cubicBezTo>
                <a:cubicBezTo>
                  <a:pt x="2404" y="8939"/>
                  <a:pt x="2325" y="8934"/>
                  <a:pt x="2239" y="8948"/>
                </a:cubicBezTo>
                <a:cubicBezTo>
                  <a:pt x="2153" y="8962"/>
                  <a:pt x="2145" y="8959"/>
                  <a:pt x="2045" y="8962"/>
                </a:cubicBezTo>
                <a:cubicBezTo>
                  <a:pt x="1945" y="8965"/>
                  <a:pt x="1847" y="8965"/>
                  <a:pt x="1739" y="8962"/>
                </a:cubicBezTo>
                <a:cubicBezTo>
                  <a:pt x="1631" y="8959"/>
                  <a:pt x="1561" y="8959"/>
                  <a:pt x="1503" y="8948"/>
                </a:cubicBezTo>
                <a:cubicBezTo>
                  <a:pt x="1445" y="8937"/>
                  <a:pt x="1430" y="8934"/>
                  <a:pt x="1447" y="8906"/>
                </a:cubicBezTo>
                <a:cubicBezTo>
                  <a:pt x="1464" y="8878"/>
                  <a:pt x="1539" y="8867"/>
                  <a:pt x="1586" y="8809"/>
                </a:cubicBezTo>
                <a:cubicBezTo>
                  <a:pt x="1633" y="8751"/>
                  <a:pt x="1655" y="8695"/>
                  <a:pt x="1683" y="8614"/>
                </a:cubicBezTo>
                <a:cubicBezTo>
                  <a:pt x="1711" y="8533"/>
                  <a:pt x="1717" y="8473"/>
                  <a:pt x="1725" y="8406"/>
                </a:cubicBezTo>
                <a:cubicBezTo>
                  <a:pt x="1733" y="8339"/>
                  <a:pt x="1795" y="8280"/>
                  <a:pt x="1725" y="8280"/>
                </a:cubicBezTo>
                <a:cubicBezTo>
                  <a:pt x="1655" y="8280"/>
                  <a:pt x="1639" y="8341"/>
                  <a:pt x="1536" y="8380"/>
                </a:cubicBezTo>
                <a:cubicBezTo>
                  <a:pt x="1433" y="8419"/>
                  <a:pt x="1297" y="8461"/>
                  <a:pt x="1211" y="8475"/>
                </a:cubicBezTo>
                <a:cubicBezTo>
                  <a:pt x="1125" y="8489"/>
                  <a:pt x="1077" y="8526"/>
                  <a:pt x="985" y="8529"/>
                </a:cubicBezTo>
                <a:cubicBezTo>
                  <a:pt x="893" y="8532"/>
                  <a:pt x="816" y="8526"/>
                  <a:pt x="746" y="8529"/>
                </a:cubicBezTo>
                <a:cubicBezTo>
                  <a:pt x="676" y="8532"/>
                  <a:pt x="638" y="8495"/>
                  <a:pt x="599" y="8489"/>
                </a:cubicBezTo>
                <a:cubicBezTo>
                  <a:pt x="560" y="8483"/>
                  <a:pt x="565" y="8511"/>
                  <a:pt x="557" y="8461"/>
                </a:cubicBezTo>
                <a:cubicBezTo>
                  <a:pt x="549" y="8411"/>
                  <a:pt x="554" y="8322"/>
                  <a:pt x="557" y="8239"/>
                </a:cubicBezTo>
                <a:cubicBezTo>
                  <a:pt x="560" y="8156"/>
                  <a:pt x="560" y="8122"/>
                  <a:pt x="571" y="8044"/>
                </a:cubicBezTo>
                <a:cubicBezTo>
                  <a:pt x="582" y="7966"/>
                  <a:pt x="602" y="7922"/>
                  <a:pt x="613" y="7850"/>
                </a:cubicBezTo>
                <a:cubicBezTo>
                  <a:pt x="624" y="7778"/>
                  <a:pt x="643" y="7766"/>
                  <a:pt x="671" y="7694"/>
                </a:cubicBezTo>
                <a:cubicBezTo>
                  <a:pt x="699" y="7622"/>
                  <a:pt x="763" y="7524"/>
                  <a:pt x="752" y="7488"/>
                </a:cubicBezTo>
                <a:cubicBezTo>
                  <a:pt x="741" y="7452"/>
                  <a:pt x="652" y="7480"/>
                  <a:pt x="571" y="7502"/>
                </a:cubicBezTo>
                <a:cubicBezTo>
                  <a:pt x="490" y="7524"/>
                  <a:pt x="427" y="7571"/>
                  <a:pt x="349" y="7599"/>
                </a:cubicBezTo>
                <a:cubicBezTo>
                  <a:pt x="271" y="7627"/>
                  <a:pt x="252" y="7633"/>
                  <a:pt x="182" y="7641"/>
                </a:cubicBezTo>
                <a:cubicBezTo>
                  <a:pt x="112" y="7649"/>
                  <a:pt x="12" y="7666"/>
                  <a:pt x="1" y="7641"/>
                </a:cubicBezTo>
                <a:cubicBezTo>
                  <a:pt x="-10" y="7616"/>
                  <a:pt x="85" y="7560"/>
                  <a:pt x="127" y="7516"/>
                </a:cubicBezTo>
                <a:cubicBezTo>
                  <a:pt x="169" y="7472"/>
                  <a:pt x="171" y="7469"/>
                  <a:pt x="210" y="7419"/>
                </a:cubicBezTo>
                <a:cubicBezTo>
                  <a:pt x="249" y="7369"/>
                  <a:pt x="285" y="7324"/>
                  <a:pt x="321" y="7266"/>
                </a:cubicBezTo>
                <a:cubicBezTo>
                  <a:pt x="357" y="7208"/>
                  <a:pt x="356" y="7237"/>
                  <a:pt x="387" y="7187"/>
                </a:cubicBezTo>
                <a:cubicBezTo>
                  <a:pt x="418" y="7137"/>
                  <a:pt x="441" y="7130"/>
                  <a:pt x="477" y="7083"/>
                </a:cubicBezTo>
                <a:cubicBezTo>
                  <a:pt x="513" y="7036"/>
                  <a:pt x="492" y="6954"/>
                  <a:pt x="536" y="6904"/>
                </a:cubicBezTo>
                <a:cubicBezTo>
                  <a:pt x="580" y="6854"/>
                  <a:pt x="682" y="6686"/>
                  <a:pt x="715" y="6636"/>
                </a:cubicBezTo>
                <a:cubicBezTo>
                  <a:pt x="748" y="6586"/>
                  <a:pt x="732" y="6979"/>
                  <a:pt x="738" y="6640"/>
                </a:cubicBezTo>
                <a:cubicBezTo>
                  <a:pt x="744" y="6301"/>
                  <a:pt x="806" y="5427"/>
                  <a:pt x="702" y="5159"/>
                </a:cubicBezTo>
                <a:cubicBezTo>
                  <a:pt x="598" y="4891"/>
                  <a:pt x="566" y="4822"/>
                  <a:pt x="516" y="4694"/>
                </a:cubicBezTo>
                <a:cubicBezTo>
                  <a:pt x="466" y="4566"/>
                  <a:pt x="477" y="4577"/>
                  <a:pt x="457" y="4449"/>
                </a:cubicBezTo>
                <a:cubicBezTo>
                  <a:pt x="437" y="4321"/>
                  <a:pt x="418" y="4269"/>
                  <a:pt x="418" y="4055"/>
                </a:cubicBezTo>
                <a:cubicBezTo>
                  <a:pt x="418" y="3841"/>
                  <a:pt x="460" y="3571"/>
                  <a:pt x="474" y="3360"/>
                </a:cubicBezTo>
                <a:cubicBezTo>
                  <a:pt x="488" y="3149"/>
                  <a:pt x="441" y="3205"/>
                  <a:pt x="488" y="2999"/>
                </a:cubicBezTo>
                <a:cubicBezTo>
                  <a:pt x="535" y="2793"/>
                  <a:pt x="649" y="2490"/>
                  <a:pt x="710" y="2331"/>
                </a:cubicBezTo>
                <a:cubicBezTo>
                  <a:pt x="771" y="2172"/>
                  <a:pt x="799" y="2267"/>
                  <a:pt x="794" y="2206"/>
                </a:cubicBezTo>
                <a:cubicBezTo>
                  <a:pt x="789" y="2145"/>
                  <a:pt x="761" y="2054"/>
                  <a:pt x="683" y="2026"/>
                </a:cubicBezTo>
                <a:cubicBezTo>
                  <a:pt x="605" y="1998"/>
                  <a:pt x="522" y="2073"/>
                  <a:pt x="405" y="2067"/>
                </a:cubicBezTo>
                <a:cubicBezTo>
                  <a:pt x="288" y="2061"/>
                  <a:pt x="116" y="2012"/>
                  <a:pt x="99" y="1998"/>
                </a:cubicBezTo>
                <a:cubicBezTo>
                  <a:pt x="82" y="1984"/>
                  <a:pt x="252" y="2015"/>
                  <a:pt x="321" y="1998"/>
                </a:cubicBezTo>
                <a:cubicBezTo>
                  <a:pt x="390" y="1981"/>
                  <a:pt x="429" y="1964"/>
                  <a:pt x="446" y="1914"/>
                </a:cubicBezTo>
                <a:cubicBezTo>
                  <a:pt x="463" y="1864"/>
                  <a:pt x="427" y="1829"/>
                  <a:pt x="405" y="1748"/>
                </a:cubicBezTo>
                <a:cubicBezTo>
                  <a:pt x="383" y="1667"/>
                  <a:pt x="343" y="1647"/>
                  <a:pt x="335" y="1511"/>
                </a:cubicBezTo>
                <a:cubicBezTo>
                  <a:pt x="327" y="1375"/>
                  <a:pt x="330" y="1223"/>
                  <a:pt x="363" y="1067"/>
                </a:cubicBezTo>
                <a:cubicBezTo>
                  <a:pt x="396" y="911"/>
                  <a:pt x="421" y="847"/>
                  <a:pt x="502" y="733"/>
                </a:cubicBezTo>
                <a:cubicBezTo>
                  <a:pt x="583" y="619"/>
                  <a:pt x="672" y="564"/>
                  <a:pt x="766" y="497"/>
                </a:cubicBezTo>
                <a:cubicBezTo>
                  <a:pt x="860" y="430"/>
                  <a:pt x="868" y="421"/>
                  <a:pt x="974" y="399"/>
                </a:cubicBezTo>
                <a:cubicBezTo>
                  <a:pt x="1080" y="377"/>
                  <a:pt x="1166" y="388"/>
                  <a:pt x="1294" y="385"/>
                </a:cubicBezTo>
                <a:cubicBezTo>
                  <a:pt x="1422" y="382"/>
                  <a:pt x="1508" y="363"/>
                  <a:pt x="1614" y="385"/>
                </a:cubicBezTo>
                <a:cubicBezTo>
                  <a:pt x="1720" y="407"/>
                  <a:pt x="1744" y="447"/>
                  <a:pt x="1822" y="497"/>
                </a:cubicBezTo>
                <a:cubicBezTo>
                  <a:pt x="1900" y="547"/>
                  <a:pt x="1897" y="642"/>
                  <a:pt x="2003" y="636"/>
                </a:cubicBezTo>
                <a:cubicBezTo>
                  <a:pt x="2109" y="630"/>
                  <a:pt x="2152" y="511"/>
                  <a:pt x="2283" y="447"/>
                </a:cubicBezTo>
                <a:cubicBezTo>
                  <a:pt x="2414" y="383"/>
                  <a:pt x="2522" y="369"/>
                  <a:pt x="2656" y="316"/>
                </a:cubicBezTo>
                <a:cubicBezTo>
                  <a:pt x="2790" y="263"/>
                  <a:pt x="2879" y="233"/>
                  <a:pt x="3018" y="205"/>
                </a:cubicBezTo>
                <a:cubicBezTo>
                  <a:pt x="3157" y="177"/>
                  <a:pt x="3193" y="191"/>
                  <a:pt x="3351" y="177"/>
                </a:cubicBezTo>
                <a:cubicBezTo>
                  <a:pt x="3509" y="163"/>
                  <a:pt x="3593" y="132"/>
                  <a:pt x="3810" y="135"/>
                </a:cubicBezTo>
                <a:cubicBezTo>
                  <a:pt x="4027" y="138"/>
                  <a:pt x="4224" y="155"/>
                  <a:pt x="4435" y="191"/>
                </a:cubicBezTo>
                <a:cubicBezTo>
                  <a:pt x="4646" y="227"/>
                  <a:pt x="4719" y="272"/>
                  <a:pt x="4866" y="316"/>
                </a:cubicBezTo>
                <a:cubicBezTo>
                  <a:pt x="5013" y="360"/>
                  <a:pt x="5069" y="374"/>
                  <a:pt x="5172" y="413"/>
                </a:cubicBezTo>
                <a:cubicBezTo>
                  <a:pt x="5275" y="452"/>
                  <a:pt x="5231" y="453"/>
                  <a:pt x="5381" y="511"/>
                </a:cubicBezTo>
                <a:cubicBezTo>
                  <a:pt x="5531" y="569"/>
                  <a:pt x="5745" y="633"/>
                  <a:pt x="5923" y="705"/>
                </a:cubicBezTo>
                <a:cubicBezTo>
                  <a:pt x="6101" y="777"/>
                  <a:pt x="6167" y="830"/>
                  <a:pt x="6270" y="872"/>
                </a:cubicBezTo>
                <a:cubicBezTo>
                  <a:pt x="6373" y="914"/>
                  <a:pt x="6401" y="925"/>
                  <a:pt x="6437" y="914"/>
                </a:cubicBezTo>
                <a:cubicBezTo>
                  <a:pt x="6473" y="903"/>
                  <a:pt x="6432" y="852"/>
                  <a:pt x="6451" y="816"/>
                </a:cubicBezTo>
                <a:cubicBezTo>
                  <a:pt x="6470" y="780"/>
                  <a:pt x="6487" y="808"/>
                  <a:pt x="6534" y="733"/>
                </a:cubicBezTo>
                <a:cubicBezTo>
                  <a:pt x="6581" y="658"/>
                  <a:pt x="6598" y="547"/>
                  <a:pt x="6687" y="441"/>
                </a:cubicBezTo>
                <a:cubicBezTo>
                  <a:pt x="6776" y="335"/>
                  <a:pt x="6836" y="221"/>
                  <a:pt x="6994" y="149"/>
                </a:cubicBezTo>
                <a:cubicBezTo>
                  <a:pt x="7152" y="77"/>
                  <a:pt x="7249" y="3"/>
                  <a:pt x="7441" y="0"/>
                </a:cubicBezTo>
                <a:cubicBezTo>
                  <a:pt x="7633" y="-3"/>
                  <a:pt x="7766" y="102"/>
                  <a:pt x="7938" y="191"/>
                </a:cubicBezTo>
                <a:cubicBezTo>
                  <a:pt x="8110" y="280"/>
                  <a:pt x="8174" y="424"/>
                  <a:pt x="8277" y="566"/>
                </a:cubicBezTo>
                <a:cubicBezTo>
                  <a:pt x="8380" y="708"/>
                  <a:pt x="8419" y="758"/>
                  <a:pt x="8452" y="900"/>
                </a:cubicBezTo>
                <a:cubicBezTo>
                  <a:pt x="8485" y="1042"/>
                  <a:pt x="8502" y="1100"/>
                  <a:pt x="8508" y="1233"/>
                </a:cubicBezTo>
                <a:cubicBezTo>
                  <a:pt x="8514" y="1366"/>
                  <a:pt x="8413" y="1471"/>
                  <a:pt x="8396" y="1579"/>
                </a:cubicBezTo>
                <a:cubicBezTo>
                  <a:pt x="8379" y="1687"/>
                  <a:pt x="8324" y="1722"/>
                  <a:pt x="8277" y="1803"/>
                </a:cubicBezTo>
                <a:cubicBezTo>
                  <a:pt x="8230" y="1884"/>
                  <a:pt x="8181" y="1910"/>
                  <a:pt x="8098" y="1968"/>
                </a:cubicBezTo>
                <a:cubicBezTo>
                  <a:pt x="8015" y="2026"/>
                  <a:pt x="8119" y="2031"/>
                  <a:pt x="8008" y="2067"/>
                </a:cubicBezTo>
                <a:cubicBezTo>
                  <a:pt x="7897" y="2103"/>
                  <a:pt x="7839" y="2117"/>
                  <a:pt x="7711" y="2117"/>
                </a:cubicBezTo>
                <a:cubicBezTo>
                  <a:pt x="7583" y="2117"/>
                  <a:pt x="7407" y="2000"/>
                  <a:pt x="7368" y="2067"/>
                </a:cubicBezTo>
                <a:cubicBezTo>
                  <a:pt x="7329" y="2134"/>
                  <a:pt x="7451" y="2325"/>
                  <a:pt x="7493" y="2484"/>
                </a:cubicBezTo>
                <a:cubicBezTo>
                  <a:pt x="7535" y="2643"/>
                  <a:pt x="7527" y="2688"/>
                  <a:pt x="7577" y="2860"/>
                </a:cubicBezTo>
                <a:cubicBezTo>
                  <a:pt x="7627" y="3032"/>
                  <a:pt x="7659" y="3248"/>
                  <a:pt x="7692" y="3401"/>
                </a:cubicBezTo>
                <a:cubicBezTo>
                  <a:pt x="7725" y="3554"/>
                  <a:pt x="7747" y="3460"/>
                  <a:pt x="7744" y="3624"/>
                </a:cubicBezTo>
                <a:cubicBezTo>
                  <a:pt x="7741" y="3788"/>
                  <a:pt x="7750" y="3971"/>
                  <a:pt x="7730" y="4166"/>
                </a:cubicBezTo>
                <a:cubicBezTo>
                  <a:pt x="7710" y="4361"/>
                  <a:pt x="7644" y="4403"/>
                  <a:pt x="7544" y="4637"/>
                </a:cubicBezTo>
                <a:cubicBezTo>
                  <a:pt x="7444" y="4871"/>
                  <a:pt x="7312" y="4939"/>
                  <a:pt x="7229" y="5334"/>
                </a:cubicBezTo>
                <a:cubicBezTo>
                  <a:pt x="7146" y="5729"/>
                  <a:pt x="7207" y="6262"/>
                  <a:pt x="7229" y="6571"/>
                </a:cubicBezTo>
                <a:cubicBezTo>
                  <a:pt x="7251" y="6880"/>
                  <a:pt x="7244" y="6728"/>
                  <a:pt x="7247" y="6903"/>
                </a:cubicBezTo>
                <a:cubicBezTo>
                  <a:pt x="7250" y="7078"/>
                  <a:pt x="7246" y="7208"/>
                  <a:pt x="7188" y="7425"/>
                </a:cubicBezTo>
                <a:cubicBezTo>
                  <a:pt x="7130" y="7642"/>
                  <a:pt x="7094" y="7799"/>
                  <a:pt x="6994" y="7991"/>
                </a:cubicBezTo>
                <a:cubicBezTo>
                  <a:pt x="6894" y="8183"/>
                  <a:pt x="6854" y="8275"/>
                  <a:pt x="6743" y="8406"/>
                </a:cubicBezTo>
                <a:cubicBezTo>
                  <a:pt x="6632" y="8537"/>
                  <a:pt x="6582" y="8542"/>
                  <a:pt x="6493" y="8614"/>
                </a:cubicBezTo>
                <a:cubicBezTo>
                  <a:pt x="6404" y="8686"/>
                  <a:pt x="6306" y="8800"/>
                  <a:pt x="6298" y="8767"/>
                </a:cubicBezTo>
                <a:cubicBezTo>
                  <a:pt x="6290" y="8734"/>
                  <a:pt x="6415" y="8561"/>
                  <a:pt x="6451" y="8447"/>
                </a:cubicBezTo>
                <a:cubicBezTo>
                  <a:pt x="6487" y="8333"/>
                  <a:pt x="6515" y="8183"/>
                  <a:pt x="6479" y="8197"/>
                </a:cubicBezTo>
                <a:cubicBezTo>
                  <a:pt x="6443" y="8211"/>
                  <a:pt x="6348" y="8409"/>
                  <a:pt x="6270" y="8517"/>
                </a:cubicBezTo>
                <a:cubicBezTo>
                  <a:pt x="6192" y="8625"/>
                  <a:pt x="6178" y="8656"/>
                  <a:pt x="6089" y="8739"/>
                </a:cubicBezTo>
                <a:cubicBezTo>
                  <a:pt x="6000" y="8822"/>
                  <a:pt x="5928" y="8851"/>
                  <a:pt x="5825" y="8934"/>
                </a:cubicBezTo>
                <a:cubicBezTo>
                  <a:pt x="5722" y="9017"/>
                  <a:pt x="5611" y="9033"/>
                  <a:pt x="5503" y="9094"/>
                </a:cubicBezTo>
                <a:cubicBezTo>
                  <a:pt x="5395" y="9155"/>
                  <a:pt x="5323" y="9139"/>
                  <a:pt x="5220" y="9154"/>
                </a:cubicBezTo>
                <a:cubicBezTo>
                  <a:pt x="5117" y="9169"/>
                  <a:pt x="3921" y="9170"/>
                  <a:pt x="3504" y="9156"/>
                </a:cubicBezTo>
                <a:cubicBezTo>
                  <a:pt x="3087" y="9142"/>
                  <a:pt x="3418" y="9164"/>
                  <a:pt x="3198" y="9170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>
            <a:off x="3738080" y="691267"/>
            <a:ext cx="4167445" cy="4837118"/>
          </a:xfrm>
          <a:custGeom>
            <a:avLst/>
            <a:gdLst>
              <a:gd name="connsiteX0" fmla="*/ 138 w 6562"/>
              <a:gd name="connsiteY0" fmla="*/ 2306 h 7617"/>
              <a:gd name="connsiteX1" fmla="*/ 18 w 6562"/>
              <a:gd name="connsiteY1" fmla="*/ 2976 h 7617"/>
              <a:gd name="connsiteX2" fmla="*/ 3 w 6562"/>
              <a:gd name="connsiteY2" fmla="*/ 3498 h 7617"/>
              <a:gd name="connsiteX3" fmla="*/ 18 w 6562"/>
              <a:gd name="connsiteY3" fmla="*/ 5078 h 7617"/>
              <a:gd name="connsiteX4" fmla="*/ 78 w 6562"/>
              <a:gd name="connsiteY4" fmla="*/ 5824 h 7617"/>
              <a:gd name="connsiteX5" fmla="*/ 451 w 6562"/>
              <a:gd name="connsiteY5" fmla="*/ 6494 h 7617"/>
              <a:gd name="connsiteX6" fmla="*/ 1077 w 6562"/>
              <a:gd name="connsiteY6" fmla="*/ 7001 h 7617"/>
              <a:gd name="connsiteX7" fmla="*/ 1613 w 6562"/>
              <a:gd name="connsiteY7" fmla="*/ 7210 h 7617"/>
              <a:gd name="connsiteX8" fmla="*/ 2538 w 6562"/>
              <a:gd name="connsiteY8" fmla="*/ 7553 h 7617"/>
              <a:gd name="connsiteX9" fmla="*/ 3283 w 6562"/>
              <a:gd name="connsiteY9" fmla="*/ 7598 h 7617"/>
              <a:gd name="connsiteX10" fmla="*/ 4206 w 6562"/>
              <a:gd name="connsiteY10" fmla="*/ 7404 h 7617"/>
              <a:gd name="connsiteX11" fmla="*/ 5130 w 6562"/>
              <a:gd name="connsiteY11" fmla="*/ 7046 h 7617"/>
              <a:gd name="connsiteX12" fmla="*/ 5770 w 6562"/>
              <a:gd name="connsiteY12" fmla="*/ 6614 h 7617"/>
              <a:gd name="connsiteX13" fmla="*/ 6173 w 6562"/>
              <a:gd name="connsiteY13" fmla="*/ 6121 h 7617"/>
              <a:gd name="connsiteX14" fmla="*/ 6487 w 6562"/>
              <a:gd name="connsiteY14" fmla="*/ 5466 h 7617"/>
              <a:gd name="connsiteX15" fmla="*/ 6532 w 6562"/>
              <a:gd name="connsiteY15" fmla="*/ 4184 h 7617"/>
              <a:gd name="connsiteX16" fmla="*/ 6367 w 6562"/>
              <a:gd name="connsiteY16" fmla="*/ 3155 h 7617"/>
              <a:gd name="connsiteX17" fmla="*/ 6278 w 6562"/>
              <a:gd name="connsiteY17" fmla="*/ 2559 h 7617"/>
              <a:gd name="connsiteX18" fmla="*/ 6248 w 6562"/>
              <a:gd name="connsiteY18" fmla="*/ 2335 h 7617"/>
              <a:gd name="connsiteX19" fmla="*/ 5771 w 6562"/>
              <a:gd name="connsiteY19" fmla="*/ 1694 h 7617"/>
              <a:gd name="connsiteX20" fmla="*/ 3402 w 6562"/>
              <a:gd name="connsiteY20" fmla="*/ 114 h 7617"/>
              <a:gd name="connsiteX21" fmla="*/ 1628 w 6562"/>
              <a:gd name="connsiteY21" fmla="*/ 547 h 7617"/>
              <a:gd name="connsiteX22" fmla="*/ 227 w 6562"/>
              <a:gd name="connsiteY22" fmla="*/ 1650 h 7617"/>
              <a:gd name="connsiteX23" fmla="*/ 138 w 6562"/>
              <a:gd name="connsiteY23" fmla="*/ 2306 h 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563" h="7618">
                <a:moveTo>
                  <a:pt x="138" y="2306"/>
                </a:moveTo>
                <a:cubicBezTo>
                  <a:pt x="96" y="2571"/>
                  <a:pt x="45" y="2738"/>
                  <a:pt x="18" y="2976"/>
                </a:cubicBezTo>
                <a:cubicBezTo>
                  <a:pt x="-9" y="3214"/>
                  <a:pt x="3" y="3078"/>
                  <a:pt x="3" y="3498"/>
                </a:cubicBezTo>
                <a:cubicBezTo>
                  <a:pt x="3" y="3918"/>
                  <a:pt x="3" y="4613"/>
                  <a:pt x="18" y="5078"/>
                </a:cubicBezTo>
                <a:cubicBezTo>
                  <a:pt x="33" y="5543"/>
                  <a:pt x="0" y="5523"/>
                  <a:pt x="78" y="5824"/>
                </a:cubicBezTo>
                <a:cubicBezTo>
                  <a:pt x="156" y="6125"/>
                  <a:pt x="251" y="6259"/>
                  <a:pt x="451" y="6494"/>
                </a:cubicBezTo>
                <a:cubicBezTo>
                  <a:pt x="651" y="6729"/>
                  <a:pt x="836" y="6876"/>
                  <a:pt x="1077" y="7001"/>
                </a:cubicBezTo>
                <a:cubicBezTo>
                  <a:pt x="1318" y="7126"/>
                  <a:pt x="1321" y="7100"/>
                  <a:pt x="1613" y="7210"/>
                </a:cubicBezTo>
                <a:cubicBezTo>
                  <a:pt x="1905" y="7320"/>
                  <a:pt x="2204" y="7475"/>
                  <a:pt x="2538" y="7553"/>
                </a:cubicBezTo>
                <a:cubicBezTo>
                  <a:pt x="2872" y="7631"/>
                  <a:pt x="2949" y="7628"/>
                  <a:pt x="3283" y="7598"/>
                </a:cubicBezTo>
                <a:cubicBezTo>
                  <a:pt x="3616" y="7568"/>
                  <a:pt x="3836" y="7514"/>
                  <a:pt x="4206" y="7404"/>
                </a:cubicBezTo>
                <a:cubicBezTo>
                  <a:pt x="4576" y="7294"/>
                  <a:pt x="4805" y="7198"/>
                  <a:pt x="5130" y="7046"/>
                </a:cubicBezTo>
                <a:cubicBezTo>
                  <a:pt x="5455" y="6894"/>
                  <a:pt x="5576" y="6802"/>
                  <a:pt x="5770" y="6614"/>
                </a:cubicBezTo>
                <a:cubicBezTo>
                  <a:pt x="5964" y="6426"/>
                  <a:pt x="6042" y="6356"/>
                  <a:pt x="6173" y="6121"/>
                </a:cubicBezTo>
                <a:cubicBezTo>
                  <a:pt x="6304" y="5886"/>
                  <a:pt x="6400" y="5851"/>
                  <a:pt x="6487" y="5466"/>
                </a:cubicBezTo>
                <a:cubicBezTo>
                  <a:pt x="6574" y="5081"/>
                  <a:pt x="6583" y="4840"/>
                  <a:pt x="6532" y="4184"/>
                </a:cubicBezTo>
                <a:cubicBezTo>
                  <a:pt x="6505" y="3799"/>
                  <a:pt x="6417" y="3488"/>
                  <a:pt x="6367" y="3155"/>
                </a:cubicBezTo>
                <a:cubicBezTo>
                  <a:pt x="6325" y="2884"/>
                  <a:pt x="6293" y="2721"/>
                  <a:pt x="6278" y="2559"/>
                </a:cubicBezTo>
                <a:cubicBezTo>
                  <a:pt x="6265" y="2422"/>
                  <a:pt x="6255" y="2397"/>
                  <a:pt x="6248" y="2335"/>
                </a:cubicBezTo>
                <a:cubicBezTo>
                  <a:pt x="6241" y="2273"/>
                  <a:pt x="6245" y="2064"/>
                  <a:pt x="5771" y="1694"/>
                </a:cubicBezTo>
                <a:cubicBezTo>
                  <a:pt x="5145" y="880"/>
                  <a:pt x="4322" y="442"/>
                  <a:pt x="3402" y="114"/>
                </a:cubicBezTo>
                <a:cubicBezTo>
                  <a:pt x="2481" y="-214"/>
                  <a:pt x="2263" y="240"/>
                  <a:pt x="1628" y="547"/>
                </a:cubicBezTo>
                <a:cubicBezTo>
                  <a:pt x="993" y="854"/>
                  <a:pt x="525" y="1298"/>
                  <a:pt x="227" y="1650"/>
                </a:cubicBezTo>
                <a:cubicBezTo>
                  <a:pt x="-71" y="2002"/>
                  <a:pt x="180" y="2041"/>
                  <a:pt x="138" y="2306"/>
                </a:cubicBezTo>
                <a:close/>
              </a:path>
            </a:pathLst>
          </a:custGeom>
          <a:solidFill>
            <a:srgbClr val="E7C7B8"/>
          </a:solidFill>
          <a:ln w="28575">
            <a:solidFill>
              <a:srgbClr val="C1998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5" name="任意多边形 64"/>
          <p:cNvSpPr/>
          <p:nvPr/>
        </p:nvSpPr>
        <p:spPr>
          <a:xfrm>
            <a:off x="5303520" y="1573530"/>
            <a:ext cx="542290" cy="717550"/>
          </a:xfrm>
          <a:custGeom>
            <a:avLst/>
            <a:gdLst>
              <a:gd name="connsiteX0" fmla="*/ 15 w 1774"/>
              <a:gd name="connsiteY0" fmla="*/ 68 h 2504"/>
              <a:gd name="connsiteX1" fmla="*/ 603 w 1774"/>
              <a:gd name="connsiteY1" fmla="*/ 3 h 2504"/>
              <a:gd name="connsiteX2" fmla="*/ 1138 w 1774"/>
              <a:gd name="connsiteY2" fmla="*/ 191 h 2504"/>
              <a:gd name="connsiteX3" fmla="*/ 1468 w 1774"/>
              <a:gd name="connsiteY3" fmla="*/ 537 h 2504"/>
              <a:gd name="connsiteX4" fmla="*/ 1688 w 1774"/>
              <a:gd name="connsiteY4" fmla="*/ 945 h 2504"/>
              <a:gd name="connsiteX5" fmla="*/ 1768 w 1774"/>
              <a:gd name="connsiteY5" fmla="*/ 1259 h 2504"/>
              <a:gd name="connsiteX6" fmla="*/ 1635 w 1774"/>
              <a:gd name="connsiteY6" fmla="*/ 1333 h 2504"/>
              <a:gd name="connsiteX7" fmla="*/ 1444 w 1774"/>
              <a:gd name="connsiteY7" fmla="*/ 1219 h 2504"/>
              <a:gd name="connsiteX8" fmla="*/ 1113 w 1774"/>
              <a:gd name="connsiteY8" fmla="*/ 1171 h 2504"/>
              <a:gd name="connsiteX9" fmla="*/ 816 w 1774"/>
              <a:gd name="connsiteY9" fmla="*/ 1301 h 2504"/>
              <a:gd name="connsiteX10" fmla="*/ 660 w 1774"/>
              <a:gd name="connsiteY10" fmla="*/ 1593 h 2504"/>
              <a:gd name="connsiteX11" fmla="*/ 799 w 1774"/>
              <a:gd name="connsiteY11" fmla="*/ 1998 h 2504"/>
              <a:gd name="connsiteX12" fmla="*/ 1077 w 1774"/>
              <a:gd name="connsiteY12" fmla="*/ 2046 h 2504"/>
              <a:gd name="connsiteX13" fmla="*/ 1264 w 1774"/>
              <a:gd name="connsiteY13" fmla="*/ 1880 h 2504"/>
              <a:gd name="connsiteX14" fmla="*/ 1140 w 1774"/>
              <a:gd name="connsiteY14" fmla="*/ 1694 h 2504"/>
              <a:gd name="connsiteX15" fmla="*/ 934 w 1774"/>
              <a:gd name="connsiteY15" fmla="*/ 1733 h 2504"/>
              <a:gd name="connsiteX16" fmla="*/ 886 w 1774"/>
              <a:gd name="connsiteY16" fmla="*/ 1576 h 2504"/>
              <a:gd name="connsiteX17" fmla="*/ 1140 w 1774"/>
              <a:gd name="connsiteY17" fmla="*/ 1427 h 2504"/>
              <a:gd name="connsiteX18" fmla="*/ 1502 w 1774"/>
              <a:gd name="connsiteY18" fmla="*/ 1507 h 2504"/>
              <a:gd name="connsiteX19" fmla="*/ 1627 w 1774"/>
              <a:gd name="connsiteY19" fmla="*/ 1821 h 2504"/>
              <a:gd name="connsiteX20" fmla="*/ 1532 w 1774"/>
              <a:gd name="connsiteY20" fmla="*/ 2231 h 2504"/>
              <a:gd name="connsiteX21" fmla="*/ 1375 w 1774"/>
              <a:gd name="connsiteY21" fmla="*/ 2341 h 2504"/>
              <a:gd name="connsiteX22" fmla="*/ 1029 w 1774"/>
              <a:gd name="connsiteY22" fmla="*/ 2499 h 2504"/>
              <a:gd name="connsiteX23" fmla="*/ 526 w 1774"/>
              <a:gd name="connsiteY23" fmla="*/ 2389 h 2504"/>
              <a:gd name="connsiteX24" fmla="*/ 195 w 1774"/>
              <a:gd name="connsiteY24" fmla="*/ 2044 h 2504"/>
              <a:gd name="connsiteX25" fmla="*/ 243 w 1774"/>
              <a:gd name="connsiteY25" fmla="*/ 1667 h 2504"/>
              <a:gd name="connsiteX26" fmla="*/ 538 w 1774"/>
              <a:gd name="connsiteY26" fmla="*/ 1171 h 2504"/>
              <a:gd name="connsiteX27" fmla="*/ 764 w 1774"/>
              <a:gd name="connsiteY27" fmla="*/ 733 h 2504"/>
              <a:gd name="connsiteX28" fmla="*/ 642 w 1774"/>
              <a:gd name="connsiteY28" fmla="*/ 296 h 2504"/>
              <a:gd name="connsiteX29" fmla="*/ 242 w 1774"/>
              <a:gd name="connsiteY29" fmla="*/ 68 h 2504"/>
              <a:gd name="connsiteX30" fmla="*/ 15 w 1774"/>
              <a:gd name="connsiteY30" fmla="*/ 68 h 2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775" h="2505">
                <a:moveTo>
                  <a:pt x="15" y="68"/>
                </a:moveTo>
                <a:cubicBezTo>
                  <a:pt x="82" y="42"/>
                  <a:pt x="356" y="-13"/>
                  <a:pt x="603" y="3"/>
                </a:cubicBezTo>
                <a:cubicBezTo>
                  <a:pt x="850" y="20"/>
                  <a:pt x="932" y="72"/>
                  <a:pt x="1138" y="191"/>
                </a:cubicBezTo>
                <a:cubicBezTo>
                  <a:pt x="1344" y="311"/>
                  <a:pt x="1360" y="368"/>
                  <a:pt x="1468" y="537"/>
                </a:cubicBezTo>
                <a:cubicBezTo>
                  <a:pt x="1575" y="706"/>
                  <a:pt x="1660" y="756"/>
                  <a:pt x="1688" y="945"/>
                </a:cubicBezTo>
                <a:cubicBezTo>
                  <a:pt x="1716" y="1133"/>
                  <a:pt x="1799" y="1191"/>
                  <a:pt x="1768" y="1259"/>
                </a:cubicBezTo>
                <a:cubicBezTo>
                  <a:pt x="1737" y="1327"/>
                  <a:pt x="1694" y="1384"/>
                  <a:pt x="1635" y="1333"/>
                </a:cubicBezTo>
                <a:cubicBezTo>
                  <a:pt x="1576" y="1281"/>
                  <a:pt x="1548" y="1251"/>
                  <a:pt x="1444" y="1219"/>
                </a:cubicBezTo>
                <a:cubicBezTo>
                  <a:pt x="1339" y="1187"/>
                  <a:pt x="1238" y="1154"/>
                  <a:pt x="1113" y="1171"/>
                </a:cubicBezTo>
                <a:cubicBezTo>
                  <a:pt x="987" y="1187"/>
                  <a:pt x="907" y="1216"/>
                  <a:pt x="816" y="1301"/>
                </a:cubicBezTo>
                <a:cubicBezTo>
                  <a:pt x="725" y="1385"/>
                  <a:pt x="663" y="1453"/>
                  <a:pt x="660" y="1593"/>
                </a:cubicBezTo>
                <a:cubicBezTo>
                  <a:pt x="656" y="1732"/>
                  <a:pt x="716" y="1907"/>
                  <a:pt x="799" y="1998"/>
                </a:cubicBezTo>
                <a:cubicBezTo>
                  <a:pt x="882" y="2088"/>
                  <a:pt x="994" y="2072"/>
                  <a:pt x="1077" y="2046"/>
                </a:cubicBezTo>
                <a:cubicBezTo>
                  <a:pt x="1160" y="2020"/>
                  <a:pt x="1250" y="1959"/>
                  <a:pt x="1264" y="1880"/>
                </a:cubicBezTo>
                <a:cubicBezTo>
                  <a:pt x="1279" y="1802"/>
                  <a:pt x="1196" y="1710"/>
                  <a:pt x="1140" y="1694"/>
                </a:cubicBezTo>
                <a:cubicBezTo>
                  <a:pt x="1085" y="1677"/>
                  <a:pt x="986" y="1749"/>
                  <a:pt x="934" y="1733"/>
                </a:cubicBezTo>
                <a:cubicBezTo>
                  <a:pt x="882" y="1716"/>
                  <a:pt x="851" y="1670"/>
                  <a:pt x="886" y="1576"/>
                </a:cubicBezTo>
                <a:cubicBezTo>
                  <a:pt x="920" y="1482"/>
                  <a:pt x="997" y="1456"/>
                  <a:pt x="1140" y="1427"/>
                </a:cubicBezTo>
                <a:cubicBezTo>
                  <a:pt x="1282" y="1398"/>
                  <a:pt x="1373" y="1413"/>
                  <a:pt x="1502" y="1507"/>
                </a:cubicBezTo>
                <a:cubicBezTo>
                  <a:pt x="1630" y="1601"/>
                  <a:pt x="1620" y="1660"/>
                  <a:pt x="1627" y="1821"/>
                </a:cubicBezTo>
                <a:cubicBezTo>
                  <a:pt x="1633" y="1983"/>
                  <a:pt x="1602" y="2101"/>
                  <a:pt x="1532" y="2231"/>
                </a:cubicBezTo>
                <a:cubicBezTo>
                  <a:pt x="1462" y="2361"/>
                  <a:pt x="1500" y="2273"/>
                  <a:pt x="1375" y="2341"/>
                </a:cubicBezTo>
                <a:cubicBezTo>
                  <a:pt x="1250" y="2409"/>
                  <a:pt x="1211" y="2476"/>
                  <a:pt x="1029" y="2499"/>
                </a:cubicBezTo>
                <a:cubicBezTo>
                  <a:pt x="848" y="2522"/>
                  <a:pt x="693" y="2473"/>
                  <a:pt x="526" y="2389"/>
                </a:cubicBezTo>
                <a:cubicBezTo>
                  <a:pt x="359" y="2304"/>
                  <a:pt x="268" y="2222"/>
                  <a:pt x="195" y="2044"/>
                </a:cubicBezTo>
                <a:cubicBezTo>
                  <a:pt x="122" y="1865"/>
                  <a:pt x="191" y="1944"/>
                  <a:pt x="243" y="1667"/>
                </a:cubicBezTo>
                <a:cubicBezTo>
                  <a:pt x="295" y="1391"/>
                  <a:pt x="413" y="1356"/>
                  <a:pt x="538" y="1171"/>
                </a:cubicBezTo>
                <a:cubicBezTo>
                  <a:pt x="663" y="986"/>
                  <a:pt x="746" y="911"/>
                  <a:pt x="764" y="733"/>
                </a:cubicBezTo>
                <a:cubicBezTo>
                  <a:pt x="782" y="555"/>
                  <a:pt x="746" y="429"/>
                  <a:pt x="642" y="296"/>
                </a:cubicBezTo>
                <a:cubicBezTo>
                  <a:pt x="538" y="163"/>
                  <a:pt x="368" y="113"/>
                  <a:pt x="242" y="68"/>
                </a:cubicBezTo>
                <a:cubicBezTo>
                  <a:pt x="117" y="23"/>
                  <a:pt x="-51" y="94"/>
                  <a:pt x="15" y="68"/>
                </a:cubicBezTo>
                <a:close/>
              </a:path>
            </a:pathLst>
          </a:cu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3764963" y="459986"/>
            <a:ext cx="4022030" cy="1697276"/>
          </a:xfrm>
          <a:custGeom>
            <a:avLst/>
            <a:gdLst>
              <a:gd name="connsiteX0" fmla="*/ 79 w 6333"/>
              <a:gd name="connsiteY0" fmla="*/ 2609 h 2672"/>
              <a:gd name="connsiteX1" fmla="*/ 436 w 6333"/>
              <a:gd name="connsiteY1" fmla="*/ 2609 h 2672"/>
              <a:gd name="connsiteX2" fmla="*/ 481 w 6333"/>
              <a:gd name="connsiteY2" fmla="*/ 2311 h 2672"/>
              <a:gd name="connsiteX3" fmla="*/ 496 w 6333"/>
              <a:gd name="connsiteY3" fmla="*/ 2072 h 2672"/>
              <a:gd name="connsiteX4" fmla="*/ 600 w 6333"/>
              <a:gd name="connsiteY4" fmla="*/ 2415 h 2672"/>
              <a:gd name="connsiteX5" fmla="*/ 660 w 6333"/>
              <a:gd name="connsiteY5" fmla="*/ 2594 h 2672"/>
              <a:gd name="connsiteX6" fmla="*/ 1092 w 6333"/>
              <a:gd name="connsiteY6" fmla="*/ 2594 h 2672"/>
              <a:gd name="connsiteX7" fmla="*/ 1137 w 6333"/>
              <a:gd name="connsiteY7" fmla="*/ 2192 h 2672"/>
              <a:gd name="connsiteX8" fmla="*/ 1152 w 6333"/>
              <a:gd name="connsiteY8" fmla="*/ 1908 h 2672"/>
              <a:gd name="connsiteX9" fmla="*/ 1286 w 6333"/>
              <a:gd name="connsiteY9" fmla="*/ 2326 h 2672"/>
              <a:gd name="connsiteX10" fmla="*/ 1376 w 6333"/>
              <a:gd name="connsiteY10" fmla="*/ 2624 h 2672"/>
              <a:gd name="connsiteX11" fmla="*/ 1554 w 6333"/>
              <a:gd name="connsiteY11" fmla="*/ 2609 h 2672"/>
              <a:gd name="connsiteX12" fmla="*/ 1897 w 6333"/>
              <a:gd name="connsiteY12" fmla="*/ 2549 h 2672"/>
              <a:gd name="connsiteX13" fmla="*/ 2061 w 6333"/>
              <a:gd name="connsiteY13" fmla="*/ 2520 h 2672"/>
              <a:gd name="connsiteX14" fmla="*/ 2017 w 6333"/>
              <a:gd name="connsiteY14" fmla="*/ 1834 h 2672"/>
              <a:gd name="connsiteX15" fmla="*/ 2151 w 6333"/>
              <a:gd name="connsiteY15" fmla="*/ 2251 h 2672"/>
              <a:gd name="connsiteX16" fmla="*/ 2285 w 6333"/>
              <a:gd name="connsiteY16" fmla="*/ 2490 h 2672"/>
              <a:gd name="connsiteX17" fmla="*/ 2583 w 6333"/>
              <a:gd name="connsiteY17" fmla="*/ 2475 h 2672"/>
              <a:gd name="connsiteX18" fmla="*/ 2598 w 6333"/>
              <a:gd name="connsiteY18" fmla="*/ 1923 h 2672"/>
              <a:gd name="connsiteX19" fmla="*/ 2658 w 6333"/>
              <a:gd name="connsiteY19" fmla="*/ 1402 h 2672"/>
              <a:gd name="connsiteX20" fmla="*/ 2747 w 6333"/>
              <a:gd name="connsiteY20" fmla="*/ 880 h 2672"/>
              <a:gd name="connsiteX21" fmla="*/ 2747 w 6333"/>
              <a:gd name="connsiteY21" fmla="*/ 865 h 2672"/>
              <a:gd name="connsiteX22" fmla="*/ 2747 w 6333"/>
              <a:gd name="connsiteY22" fmla="*/ 1476 h 2672"/>
              <a:gd name="connsiteX23" fmla="*/ 2807 w 6333"/>
              <a:gd name="connsiteY23" fmla="*/ 1804 h 2672"/>
              <a:gd name="connsiteX24" fmla="*/ 2911 w 6333"/>
              <a:gd name="connsiteY24" fmla="*/ 2192 h 2672"/>
              <a:gd name="connsiteX25" fmla="*/ 3090 w 6333"/>
              <a:gd name="connsiteY25" fmla="*/ 2490 h 2672"/>
              <a:gd name="connsiteX26" fmla="*/ 3284 w 6333"/>
              <a:gd name="connsiteY26" fmla="*/ 2549 h 2672"/>
              <a:gd name="connsiteX27" fmla="*/ 3463 w 6333"/>
              <a:gd name="connsiteY27" fmla="*/ 2549 h 2672"/>
              <a:gd name="connsiteX28" fmla="*/ 3164 w 6333"/>
              <a:gd name="connsiteY28" fmla="*/ 2043 h 2672"/>
              <a:gd name="connsiteX29" fmla="*/ 3105 w 6333"/>
              <a:gd name="connsiteY29" fmla="*/ 1744 h 2672"/>
              <a:gd name="connsiteX30" fmla="*/ 3120 w 6333"/>
              <a:gd name="connsiteY30" fmla="*/ 1387 h 2672"/>
              <a:gd name="connsiteX31" fmla="*/ 3299 w 6333"/>
              <a:gd name="connsiteY31" fmla="*/ 1893 h 2672"/>
              <a:gd name="connsiteX32" fmla="*/ 3448 w 6333"/>
              <a:gd name="connsiteY32" fmla="*/ 2296 h 2672"/>
              <a:gd name="connsiteX33" fmla="*/ 3641 w 6333"/>
              <a:gd name="connsiteY33" fmla="*/ 2564 h 2672"/>
              <a:gd name="connsiteX34" fmla="*/ 4238 w 6333"/>
              <a:gd name="connsiteY34" fmla="*/ 2505 h 2672"/>
              <a:gd name="connsiteX35" fmla="*/ 4640 w 6333"/>
              <a:gd name="connsiteY35" fmla="*/ 2505 h 2672"/>
              <a:gd name="connsiteX36" fmla="*/ 4968 w 6333"/>
              <a:gd name="connsiteY36" fmla="*/ 2520 h 2672"/>
              <a:gd name="connsiteX37" fmla="*/ 4759 w 6333"/>
              <a:gd name="connsiteY37" fmla="*/ 1968 h 2672"/>
              <a:gd name="connsiteX38" fmla="*/ 4983 w 6333"/>
              <a:gd name="connsiteY38" fmla="*/ 2192 h 2672"/>
              <a:gd name="connsiteX39" fmla="*/ 5073 w 6333"/>
              <a:gd name="connsiteY39" fmla="*/ 2460 h 2672"/>
              <a:gd name="connsiteX40" fmla="*/ 5162 w 6333"/>
              <a:gd name="connsiteY40" fmla="*/ 2549 h 2672"/>
              <a:gd name="connsiteX41" fmla="*/ 5714 w 6333"/>
              <a:gd name="connsiteY41" fmla="*/ 2579 h 2672"/>
              <a:gd name="connsiteX42" fmla="*/ 5772 w 6333"/>
              <a:gd name="connsiteY42" fmla="*/ 2342 h 2672"/>
              <a:gd name="connsiteX43" fmla="*/ 5803 w 6333"/>
              <a:gd name="connsiteY43" fmla="*/ 2162 h 2672"/>
              <a:gd name="connsiteX44" fmla="*/ 5862 w 6333"/>
              <a:gd name="connsiteY44" fmla="*/ 2534 h 2672"/>
              <a:gd name="connsiteX45" fmla="*/ 6101 w 6333"/>
              <a:gd name="connsiteY45" fmla="*/ 2579 h 2672"/>
              <a:gd name="connsiteX46" fmla="*/ 6249 w 6333"/>
              <a:gd name="connsiteY46" fmla="*/ 2371 h 2672"/>
              <a:gd name="connsiteX47" fmla="*/ 6220 w 6333"/>
              <a:gd name="connsiteY47" fmla="*/ 1789 h 2672"/>
              <a:gd name="connsiteX48" fmla="*/ 5058 w 6333"/>
              <a:gd name="connsiteY48" fmla="*/ 686 h 2672"/>
              <a:gd name="connsiteX49" fmla="*/ 3656 w 6333"/>
              <a:gd name="connsiteY49" fmla="*/ 45 h 2672"/>
              <a:gd name="connsiteX50" fmla="*/ 1882 w 6333"/>
              <a:gd name="connsiteY50" fmla="*/ 164 h 2672"/>
              <a:gd name="connsiteX51" fmla="*/ 1092 w 6333"/>
              <a:gd name="connsiteY51" fmla="*/ 716 h 2672"/>
              <a:gd name="connsiteX52" fmla="*/ 258 w 6333"/>
              <a:gd name="connsiteY52" fmla="*/ 1402 h 2672"/>
              <a:gd name="connsiteX53" fmla="*/ 19 w 6333"/>
              <a:gd name="connsiteY53" fmla="*/ 2072 h 2672"/>
              <a:gd name="connsiteX54" fmla="*/ 79 w 6333"/>
              <a:gd name="connsiteY54" fmla="*/ 2609 h 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334" h="2673">
                <a:moveTo>
                  <a:pt x="79" y="2609"/>
                </a:moveTo>
                <a:cubicBezTo>
                  <a:pt x="162" y="2716"/>
                  <a:pt x="356" y="2669"/>
                  <a:pt x="436" y="2609"/>
                </a:cubicBezTo>
                <a:cubicBezTo>
                  <a:pt x="516" y="2549"/>
                  <a:pt x="469" y="2418"/>
                  <a:pt x="481" y="2311"/>
                </a:cubicBezTo>
                <a:cubicBezTo>
                  <a:pt x="493" y="2204"/>
                  <a:pt x="484" y="2057"/>
                  <a:pt x="496" y="2072"/>
                </a:cubicBezTo>
                <a:cubicBezTo>
                  <a:pt x="508" y="2087"/>
                  <a:pt x="579" y="2308"/>
                  <a:pt x="600" y="2415"/>
                </a:cubicBezTo>
                <a:cubicBezTo>
                  <a:pt x="621" y="2522"/>
                  <a:pt x="550" y="2552"/>
                  <a:pt x="660" y="2594"/>
                </a:cubicBezTo>
                <a:cubicBezTo>
                  <a:pt x="770" y="2636"/>
                  <a:pt x="1005" y="2683"/>
                  <a:pt x="1092" y="2594"/>
                </a:cubicBezTo>
                <a:cubicBezTo>
                  <a:pt x="1179" y="2505"/>
                  <a:pt x="1125" y="2329"/>
                  <a:pt x="1137" y="2192"/>
                </a:cubicBezTo>
                <a:cubicBezTo>
                  <a:pt x="1149" y="2055"/>
                  <a:pt x="1101" y="1875"/>
                  <a:pt x="1152" y="1908"/>
                </a:cubicBezTo>
                <a:cubicBezTo>
                  <a:pt x="1203" y="1941"/>
                  <a:pt x="1241" y="2183"/>
                  <a:pt x="1286" y="2326"/>
                </a:cubicBezTo>
                <a:cubicBezTo>
                  <a:pt x="1331" y="2469"/>
                  <a:pt x="1322" y="2567"/>
                  <a:pt x="1376" y="2624"/>
                </a:cubicBezTo>
                <a:cubicBezTo>
                  <a:pt x="1430" y="2681"/>
                  <a:pt x="1450" y="2624"/>
                  <a:pt x="1554" y="2609"/>
                </a:cubicBezTo>
                <a:cubicBezTo>
                  <a:pt x="1658" y="2594"/>
                  <a:pt x="1796" y="2567"/>
                  <a:pt x="1897" y="2549"/>
                </a:cubicBezTo>
                <a:cubicBezTo>
                  <a:pt x="1998" y="2531"/>
                  <a:pt x="2037" y="2663"/>
                  <a:pt x="2061" y="2520"/>
                </a:cubicBezTo>
                <a:cubicBezTo>
                  <a:pt x="2085" y="2377"/>
                  <a:pt x="2014" y="1867"/>
                  <a:pt x="2017" y="1834"/>
                </a:cubicBezTo>
                <a:cubicBezTo>
                  <a:pt x="2020" y="1801"/>
                  <a:pt x="2097" y="2120"/>
                  <a:pt x="2151" y="2251"/>
                </a:cubicBezTo>
                <a:cubicBezTo>
                  <a:pt x="2205" y="2382"/>
                  <a:pt x="2184" y="2466"/>
                  <a:pt x="2285" y="2490"/>
                </a:cubicBezTo>
                <a:cubicBezTo>
                  <a:pt x="2386" y="2514"/>
                  <a:pt x="2520" y="2588"/>
                  <a:pt x="2583" y="2475"/>
                </a:cubicBezTo>
                <a:cubicBezTo>
                  <a:pt x="2646" y="2362"/>
                  <a:pt x="2583" y="2138"/>
                  <a:pt x="2598" y="1923"/>
                </a:cubicBezTo>
                <a:cubicBezTo>
                  <a:pt x="2613" y="1708"/>
                  <a:pt x="2628" y="1611"/>
                  <a:pt x="2658" y="1402"/>
                </a:cubicBezTo>
                <a:cubicBezTo>
                  <a:pt x="2688" y="1193"/>
                  <a:pt x="2729" y="987"/>
                  <a:pt x="2747" y="880"/>
                </a:cubicBezTo>
                <a:cubicBezTo>
                  <a:pt x="2765" y="773"/>
                  <a:pt x="2747" y="746"/>
                  <a:pt x="2747" y="865"/>
                </a:cubicBezTo>
                <a:cubicBezTo>
                  <a:pt x="2747" y="984"/>
                  <a:pt x="2735" y="1288"/>
                  <a:pt x="2747" y="1476"/>
                </a:cubicBezTo>
                <a:cubicBezTo>
                  <a:pt x="2759" y="1664"/>
                  <a:pt x="2774" y="1661"/>
                  <a:pt x="2807" y="1804"/>
                </a:cubicBezTo>
                <a:cubicBezTo>
                  <a:pt x="2840" y="1947"/>
                  <a:pt x="2854" y="2055"/>
                  <a:pt x="2911" y="2192"/>
                </a:cubicBezTo>
                <a:cubicBezTo>
                  <a:pt x="2968" y="2329"/>
                  <a:pt x="3015" y="2419"/>
                  <a:pt x="3090" y="2490"/>
                </a:cubicBezTo>
                <a:cubicBezTo>
                  <a:pt x="3165" y="2561"/>
                  <a:pt x="3209" y="2537"/>
                  <a:pt x="3284" y="2549"/>
                </a:cubicBezTo>
                <a:cubicBezTo>
                  <a:pt x="3359" y="2561"/>
                  <a:pt x="3487" y="2632"/>
                  <a:pt x="3463" y="2549"/>
                </a:cubicBezTo>
                <a:cubicBezTo>
                  <a:pt x="3439" y="2466"/>
                  <a:pt x="3236" y="2204"/>
                  <a:pt x="3164" y="2043"/>
                </a:cubicBezTo>
                <a:cubicBezTo>
                  <a:pt x="3092" y="1882"/>
                  <a:pt x="3114" y="1893"/>
                  <a:pt x="3105" y="1744"/>
                </a:cubicBezTo>
                <a:cubicBezTo>
                  <a:pt x="3096" y="1595"/>
                  <a:pt x="3081" y="1357"/>
                  <a:pt x="3120" y="1387"/>
                </a:cubicBezTo>
                <a:cubicBezTo>
                  <a:pt x="3159" y="1417"/>
                  <a:pt x="3233" y="1711"/>
                  <a:pt x="3299" y="1893"/>
                </a:cubicBezTo>
                <a:cubicBezTo>
                  <a:pt x="3365" y="2075"/>
                  <a:pt x="3380" y="2162"/>
                  <a:pt x="3448" y="2296"/>
                </a:cubicBezTo>
                <a:cubicBezTo>
                  <a:pt x="3516" y="2430"/>
                  <a:pt x="3483" y="2522"/>
                  <a:pt x="3641" y="2564"/>
                </a:cubicBezTo>
                <a:cubicBezTo>
                  <a:pt x="3799" y="2606"/>
                  <a:pt x="4038" y="2517"/>
                  <a:pt x="4238" y="2505"/>
                </a:cubicBezTo>
                <a:cubicBezTo>
                  <a:pt x="4438" y="2493"/>
                  <a:pt x="4494" y="2502"/>
                  <a:pt x="4640" y="2505"/>
                </a:cubicBezTo>
                <a:cubicBezTo>
                  <a:pt x="4786" y="2508"/>
                  <a:pt x="4944" y="2627"/>
                  <a:pt x="4968" y="2520"/>
                </a:cubicBezTo>
                <a:cubicBezTo>
                  <a:pt x="4992" y="2413"/>
                  <a:pt x="4756" y="2034"/>
                  <a:pt x="4759" y="1968"/>
                </a:cubicBezTo>
                <a:cubicBezTo>
                  <a:pt x="4762" y="1902"/>
                  <a:pt x="4920" y="2094"/>
                  <a:pt x="4983" y="2192"/>
                </a:cubicBezTo>
                <a:cubicBezTo>
                  <a:pt x="5046" y="2290"/>
                  <a:pt x="5037" y="2389"/>
                  <a:pt x="5073" y="2460"/>
                </a:cubicBezTo>
                <a:cubicBezTo>
                  <a:pt x="5109" y="2531"/>
                  <a:pt x="5025" y="2519"/>
                  <a:pt x="5162" y="2549"/>
                </a:cubicBezTo>
                <a:cubicBezTo>
                  <a:pt x="5299" y="2579"/>
                  <a:pt x="5701" y="2579"/>
                  <a:pt x="5714" y="2579"/>
                </a:cubicBezTo>
                <a:cubicBezTo>
                  <a:pt x="5727" y="2579"/>
                  <a:pt x="5763" y="2431"/>
                  <a:pt x="5772" y="2342"/>
                </a:cubicBezTo>
                <a:cubicBezTo>
                  <a:pt x="5781" y="2253"/>
                  <a:pt x="5773" y="2126"/>
                  <a:pt x="5803" y="2162"/>
                </a:cubicBezTo>
                <a:cubicBezTo>
                  <a:pt x="5833" y="2198"/>
                  <a:pt x="5802" y="2451"/>
                  <a:pt x="5862" y="2534"/>
                </a:cubicBezTo>
                <a:cubicBezTo>
                  <a:pt x="5922" y="2617"/>
                  <a:pt x="6050" y="2564"/>
                  <a:pt x="6101" y="2579"/>
                </a:cubicBezTo>
                <a:cubicBezTo>
                  <a:pt x="6152" y="2594"/>
                  <a:pt x="6225" y="2529"/>
                  <a:pt x="6249" y="2371"/>
                </a:cubicBezTo>
                <a:cubicBezTo>
                  <a:pt x="6273" y="2213"/>
                  <a:pt x="6444" y="2165"/>
                  <a:pt x="6220" y="1789"/>
                </a:cubicBezTo>
                <a:cubicBezTo>
                  <a:pt x="5996" y="1413"/>
                  <a:pt x="5571" y="1035"/>
                  <a:pt x="5058" y="686"/>
                </a:cubicBezTo>
                <a:cubicBezTo>
                  <a:pt x="4545" y="337"/>
                  <a:pt x="4291" y="149"/>
                  <a:pt x="3656" y="45"/>
                </a:cubicBezTo>
                <a:cubicBezTo>
                  <a:pt x="3021" y="-58"/>
                  <a:pt x="2395" y="30"/>
                  <a:pt x="1882" y="164"/>
                </a:cubicBezTo>
                <a:cubicBezTo>
                  <a:pt x="1369" y="298"/>
                  <a:pt x="1417" y="468"/>
                  <a:pt x="1092" y="716"/>
                </a:cubicBezTo>
                <a:cubicBezTo>
                  <a:pt x="767" y="964"/>
                  <a:pt x="473" y="1131"/>
                  <a:pt x="258" y="1402"/>
                </a:cubicBezTo>
                <a:cubicBezTo>
                  <a:pt x="43" y="1673"/>
                  <a:pt x="55" y="1831"/>
                  <a:pt x="19" y="2072"/>
                </a:cubicBezTo>
                <a:cubicBezTo>
                  <a:pt x="-17" y="2313"/>
                  <a:pt x="-4" y="2502"/>
                  <a:pt x="79" y="2609"/>
                </a:cubicBezTo>
                <a:close/>
              </a:path>
            </a:pathLst>
          </a:cu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任意多边形 16"/>
          <p:cNvSpPr/>
          <p:nvPr/>
        </p:nvSpPr>
        <p:spPr>
          <a:xfrm>
            <a:off x="7392155" y="545840"/>
            <a:ext cx="1337708" cy="2398444"/>
          </a:xfrm>
          <a:custGeom>
            <a:avLst/>
            <a:gdLst>
              <a:gd name="connsiteX0" fmla="*/ 86 w 2106"/>
              <a:gd name="connsiteY0" fmla="*/ 2 h 3777"/>
              <a:gd name="connsiteX1" fmla="*/ 373 w 2106"/>
              <a:gd name="connsiteY1" fmla="*/ 228 h 3777"/>
              <a:gd name="connsiteX2" fmla="*/ 569 w 2106"/>
              <a:gd name="connsiteY2" fmla="*/ 472 h 3777"/>
              <a:gd name="connsiteX3" fmla="*/ 796 w 2106"/>
              <a:gd name="connsiteY3" fmla="*/ 832 h 3777"/>
              <a:gd name="connsiteX4" fmla="*/ 916 w 2106"/>
              <a:gd name="connsiteY4" fmla="*/ 1285 h 3777"/>
              <a:gd name="connsiteX5" fmla="*/ 1324 w 2106"/>
              <a:gd name="connsiteY5" fmla="*/ 1376 h 3777"/>
              <a:gd name="connsiteX6" fmla="*/ 1671 w 2106"/>
              <a:gd name="connsiteY6" fmla="*/ 1572 h 3777"/>
              <a:gd name="connsiteX7" fmla="*/ 2063 w 2106"/>
              <a:gd name="connsiteY7" fmla="*/ 1860 h 3777"/>
              <a:gd name="connsiteX8" fmla="*/ 2048 w 2106"/>
              <a:gd name="connsiteY8" fmla="*/ 2221 h 3777"/>
              <a:gd name="connsiteX9" fmla="*/ 1897 w 2106"/>
              <a:gd name="connsiteY9" fmla="*/ 2508 h 3777"/>
              <a:gd name="connsiteX10" fmla="*/ 2063 w 2106"/>
              <a:gd name="connsiteY10" fmla="*/ 2749 h 3777"/>
              <a:gd name="connsiteX11" fmla="*/ 2079 w 2106"/>
              <a:gd name="connsiteY11" fmla="*/ 3096 h 3777"/>
              <a:gd name="connsiteX12" fmla="*/ 1912 w 2106"/>
              <a:gd name="connsiteY12" fmla="*/ 3519 h 3777"/>
              <a:gd name="connsiteX13" fmla="*/ 1626 w 2106"/>
              <a:gd name="connsiteY13" fmla="*/ 3776 h 3777"/>
              <a:gd name="connsiteX14" fmla="*/ 1520 w 2106"/>
              <a:gd name="connsiteY14" fmla="*/ 3595 h 3777"/>
              <a:gd name="connsiteX15" fmla="*/ 1324 w 2106"/>
              <a:gd name="connsiteY15" fmla="*/ 3444 h 3777"/>
              <a:gd name="connsiteX16" fmla="*/ 1279 w 2106"/>
              <a:gd name="connsiteY16" fmla="*/ 3338 h 3777"/>
              <a:gd name="connsiteX17" fmla="*/ 1354 w 2106"/>
              <a:gd name="connsiteY17" fmla="*/ 3081 h 3777"/>
              <a:gd name="connsiteX18" fmla="*/ 1460 w 2106"/>
              <a:gd name="connsiteY18" fmla="*/ 2749 h 3777"/>
              <a:gd name="connsiteX19" fmla="*/ 1263 w 2106"/>
              <a:gd name="connsiteY19" fmla="*/ 2478 h 3777"/>
              <a:gd name="connsiteX20" fmla="*/ 1218 w 2106"/>
              <a:gd name="connsiteY20" fmla="*/ 2447 h 3777"/>
              <a:gd name="connsiteX21" fmla="*/ 901 w 2106"/>
              <a:gd name="connsiteY21" fmla="*/ 1300 h 3777"/>
              <a:gd name="connsiteX22" fmla="*/ 463 w 2106"/>
              <a:gd name="connsiteY22" fmla="*/ 727 h 3777"/>
              <a:gd name="connsiteX23" fmla="*/ 86 w 2106"/>
              <a:gd name="connsiteY23" fmla="*/ 260 h 3777"/>
              <a:gd name="connsiteX24" fmla="*/ 86 w 2106"/>
              <a:gd name="connsiteY24" fmla="*/ 2 h 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07" h="3777">
                <a:moveTo>
                  <a:pt x="86" y="2"/>
                </a:moveTo>
                <a:cubicBezTo>
                  <a:pt x="177" y="23"/>
                  <a:pt x="261" y="134"/>
                  <a:pt x="373" y="228"/>
                </a:cubicBezTo>
                <a:cubicBezTo>
                  <a:pt x="485" y="322"/>
                  <a:pt x="484" y="351"/>
                  <a:pt x="569" y="472"/>
                </a:cubicBezTo>
                <a:cubicBezTo>
                  <a:pt x="654" y="593"/>
                  <a:pt x="742" y="669"/>
                  <a:pt x="796" y="832"/>
                </a:cubicBezTo>
                <a:cubicBezTo>
                  <a:pt x="850" y="995"/>
                  <a:pt x="810" y="1176"/>
                  <a:pt x="916" y="1285"/>
                </a:cubicBezTo>
                <a:cubicBezTo>
                  <a:pt x="1022" y="1394"/>
                  <a:pt x="1173" y="1319"/>
                  <a:pt x="1324" y="1376"/>
                </a:cubicBezTo>
                <a:cubicBezTo>
                  <a:pt x="1475" y="1433"/>
                  <a:pt x="1514" y="1482"/>
                  <a:pt x="1671" y="1572"/>
                </a:cubicBezTo>
                <a:cubicBezTo>
                  <a:pt x="1828" y="1662"/>
                  <a:pt x="1978" y="1703"/>
                  <a:pt x="2063" y="1860"/>
                </a:cubicBezTo>
                <a:cubicBezTo>
                  <a:pt x="2148" y="2017"/>
                  <a:pt x="2090" y="2085"/>
                  <a:pt x="2048" y="2221"/>
                </a:cubicBezTo>
                <a:cubicBezTo>
                  <a:pt x="2006" y="2357"/>
                  <a:pt x="1903" y="2430"/>
                  <a:pt x="1897" y="2508"/>
                </a:cubicBezTo>
                <a:cubicBezTo>
                  <a:pt x="1891" y="2586"/>
                  <a:pt x="2027" y="2631"/>
                  <a:pt x="2063" y="2749"/>
                </a:cubicBezTo>
                <a:cubicBezTo>
                  <a:pt x="2099" y="2867"/>
                  <a:pt x="2109" y="2942"/>
                  <a:pt x="2079" y="3096"/>
                </a:cubicBezTo>
                <a:cubicBezTo>
                  <a:pt x="2049" y="3250"/>
                  <a:pt x="2003" y="3383"/>
                  <a:pt x="1912" y="3519"/>
                </a:cubicBezTo>
                <a:cubicBezTo>
                  <a:pt x="1821" y="3655"/>
                  <a:pt x="1704" y="3761"/>
                  <a:pt x="1626" y="3776"/>
                </a:cubicBezTo>
                <a:cubicBezTo>
                  <a:pt x="1548" y="3791"/>
                  <a:pt x="1580" y="3661"/>
                  <a:pt x="1520" y="3595"/>
                </a:cubicBezTo>
                <a:cubicBezTo>
                  <a:pt x="1460" y="3529"/>
                  <a:pt x="1372" y="3495"/>
                  <a:pt x="1324" y="3444"/>
                </a:cubicBezTo>
                <a:cubicBezTo>
                  <a:pt x="1276" y="3393"/>
                  <a:pt x="1273" y="3411"/>
                  <a:pt x="1279" y="3338"/>
                </a:cubicBezTo>
                <a:cubicBezTo>
                  <a:pt x="1285" y="3265"/>
                  <a:pt x="1318" y="3199"/>
                  <a:pt x="1354" y="3081"/>
                </a:cubicBezTo>
                <a:cubicBezTo>
                  <a:pt x="1390" y="2963"/>
                  <a:pt x="1478" y="2870"/>
                  <a:pt x="1460" y="2749"/>
                </a:cubicBezTo>
                <a:cubicBezTo>
                  <a:pt x="1442" y="2628"/>
                  <a:pt x="1311" y="2538"/>
                  <a:pt x="1263" y="2478"/>
                </a:cubicBezTo>
                <a:cubicBezTo>
                  <a:pt x="1215" y="2418"/>
                  <a:pt x="1290" y="2683"/>
                  <a:pt x="1218" y="2447"/>
                </a:cubicBezTo>
                <a:cubicBezTo>
                  <a:pt x="1146" y="2211"/>
                  <a:pt x="1052" y="1644"/>
                  <a:pt x="901" y="1300"/>
                </a:cubicBezTo>
                <a:cubicBezTo>
                  <a:pt x="750" y="956"/>
                  <a:pt x="659" y="962"/>
                  <a:pt x="463" y="727"/>
                </a:cubicBezTo>
                <a:cubicBezTo>
                  <a:pt x="267" y="492"/>
                  <a:pt x="222" y="380"/>
                  <a:pt x="86" y="260"/>
                </a:cubicBezTo>
                <a:cubicBezTo>
                  <a:pt x="-50" y="140"/>
                  <a:pt x="-5" y="-19"/>
                  <a:pt x="86" y="2"/>
                </a:cubicBezTo>
                <a:close/>
              </a:path>
            </a:pathLst>
          </a:custGeom>
          <a:solidFill>
            <a:srgbClr val="C51F1F"/>
          </a:solidFill>
          <a:ln w="28575">
            <a:solidFill>
              <a:srgbClr val="C51F1F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8237855" y="1823085"/>
            <a:ext cx="275590" cy="195580"/>
          </a:xfrm>
          <a:custGeom>
            <a:avLst/>
            <a:gdLst>
              <a:gd name="connisteX0" fmla="*/ 4630 w 275866"/>
              <a:gd name="connsiteY0" fmla="*/ 53 h 195524"/>
              <a:gd name="connisteX1" fmla="*/ 157665 w 275866"/>
              <a:gd name="connsiteY1" fmla="*/ 57203 h 195524"/>
              <a:gd name="connisteX2" fmla="*/ 273235 w 275866"/>
              <a:gd name="connsiteY2" fmla="*/ 47678 h 195524"/>
              <a:gd name="connisteX3" fmla="*/ 224975 w 275866"/>
              <a:gd name="connsiteY3" fmla="*/ 143563 h 195524"/>
              <a:gd name="connisteX4" fmla="*/ 167825 w 275866"/>
              <a:gd name="connsiteY4" fmla="*/ 191823 h 195524"/>
              <a:gd name="connisteX5" fmla="*/ 61780 w 275866"/>
              <a:gd name="connsiteY5" fmla="*/ 66728 h 195524"/>
              <a:gd name="connisteX6" fmla="*/ 4630 w 275866"/>
              <a:gd name="connsiteY6" fmla="*/ 53 h 195524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275867" h="195525">
                <a:moveTo>
                  <a:pt x="4631" y="54"/>
                </a:moveTo>
                <a:cubicBezTo>
                  <a:pt x="23681" y="-1851"/>
                  <a:pt x="103691" y="47679"/>
                  <a:pt x="157666" y="57204"/>
                </a:cubicBezTo>
                <a:cubicBezTo>
                  <a:pt x="211641" y="66729"/>
                  <a:pt x="259901" y="30534"/>
                  <a:pt x="273236" y="47679"/>
                </a:cubicBezTo>
                <a:cubicBezTo>
                  <a:pt x="286571" y="64824"/>
                  <a:pt x="245931" y="114989"/>
                  <a:pt x="224976" y="143564"/>
                </a:cubicBezTo>
                <a:cubicBezTo>
                  <a:pt x="204021" y="172139"/>
                  <a:pt x="200211" y="207064"/>
                  <a:pt x="167826" y="191824"/>
                </a:cubicBezTo>
                <a:cubicBezTo>
                  <a:pt x="135441" y="176584"/>
                  <a:pt x="94166" y="104829"/>
                  <a:pt x="61781" y="66729"/>
                </a:cubicBezTo>
                <a:cubicBezTo>
                  <a:pt x="29396" y="28629"/>
                  <a:pt x="-14419" y="1959"/>
                  <a:pt x="4631" y="5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3914115" y="2528742"/>
            <a:ext cx="1310018" cy="463425"/>
          </a:xfrm>
          <a:custGeom>
            <a:avLst/>
            <a:gdLst>
              <a:gd name="connsiteX0" fmla="*/ 9 w 2063"/>
              <a:gd name="connsiteY0" fmla="*/ 715 h 729"/>
              <a:gd name="connsiteX1" fmla="*/ 387 w 2063"/>
              <a:gd name="connsiteY1" fmla="*/ 277 h 729"/>
              <a:gd name="connsiteX2" fmla="*/ 976 w 2063"/>
              <a:gd name="connsiteY2" fmla="*/ 66 h 729"/>
              <a:gd name="connsiteX3" fmla="*/ 1671 w 2063"/>
              <a:gd name="connsiteY3" fmla="*/ 6 h 729"/>
              <a:gd name="connsiteX4" fmla="*/ 2017 w 2063"/>
              <a:gd name="connsiteY4" fmla="*/ 141 h 729"/>
              <a:gd name="connsiteX5" fmla="*/ 2033 w 2063"/>
              <a:gd name="connsiteY5" fmla="*/ 247 h 729"/>
              <a:gd name="connsiteX6" fmla="*/ 1942 w 2063"/>
              <a:gd name="connsiteY6" fmla="*/ 383 h 729"/>
              <a:gd name="connsiteX7" fmla="*/ 1746 w 2063"/>
              <a:gd name="connsiteY7" fmla="*/ 307 h 729"/>
              <a:gd name="connsiteX8" fmla="*/ 1459 w 2063"/>
              <a:gd name="connsiteY8" fmla="*/ 232 h 729"/>
              <a:gd name="connsiteX9" fmla="*/ 1097 w 2063"/>
              <a:gd name="connsiteY9" fmla="*/ 217 h 729"/>
              <a:gd name="connsiteX10" fmla="*/ 673 w 2063"/>
              <a:gd name="connsiteY10" fmla="*/ 338 h 729"/>
              <a:gd name="connsiteX11" fmla="*/ 417 w 2063"/>
              <a:gd name="connsiteY11" fmla="*/ 428 h 729"/>
              <a:gd name="connsiteX12" fmla="*/ 206 w 2063"/>
              <a:gd name="connsiteY12" fmla="*/ 594 h 729"/>
              <a:gd name="connsiteX13" fmla="*/ 9 w 2063"/>
              <a:gd name="connsiteY13" fmla="*/ 715 h 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63" h="730">
                <a:moveTo>
                  <a:pt x="9" y="715"/>
                </a:moveTo>
                <a:cubicBezTo>
                  <a:pt x="57" y="658"/>
                  <a:pt x="194" y="407"/>
                  <a:pt x="387" y="277"/>
                </a:cubicBezTo>
                <a:cubicBezTo>
                  <a:pt x="580" y="147"/>
                  <a:pt x="718" y="120"/>
                  <a:pt x="976" y="66"/>
                </a:cubicBezTo>
                <a:cubicBezTo>
                  <a:pt x="1233" y="12"/>
                  <a:pt x="1448" y="-12"/>
                  <a:pt x="1671" y="6"/>
                </a:cubicBezTo>
                <a:cubicBezTo>
                  <a:pt x="1894" y="24"/>
                  <a:pt x="1945" y="93"/>
                  <a:pt x="2017" y="141"/>
                </a:cubicBezTo>
                <a:cubicBezTo>
                  <a:pt x="2089" y="189"/>
                  <a:pt x="2063" y="202"/>
                  <a:pt x="2033" y="247"/>
                </a:cubicBezTo>
                <a:cubicBezTo>
                  <a:pt x="2003" y="292"/>
                  <a:pt x="1999" y="371"/>
                  <a:pt x="1942" y="383"/>
                </a:cubicBezTo>
                <a:cubicBezTo>
                  <a:pt x="1885" y="395"/>
                  <a:pt x="1843" y="337"/>
                  <a:pt x="1746" y="307"/>
                </a:cubicBezTo>
                <a:cubicBezTo>
                  <a:pt x="1649" y="277"/>
                  <a:pt x="1589" y="250"/>
                  <a:pt x="1459" y="232"/>
                </a:cubicBezTo>
                <a:cubicBezTo>
                  <a:pt x="1329" y="214"/>
                  <a:pt x="1260" y="205"/>
                  <a:pt x="1097" y="217"/>
                </a:cubicBezTo>
                <a:cubicBezTo>
                  <a:pt x="934" y="229"/>
                  <a:pt x="809" y="296"/>
                  <a:pt x="673" y="338"/>
                </a:cubicBezTo>
                <a:cubicBezTo>
                  <a:pt x="537" y="380"/>
                  <a:pt x="517" y="374"/>
                  <a:pt x="417" y="428"/>
                </a:cubicBezTo>
                <a:cubicBezTo>
                  <a:pt x="317" y="482"/>
                  <a:pt x="288" y="537"/>
                  <a:pt x="206" y="594"/>
                </a:cubicBezTo>
                <a:cubicBezTo>
                  <a:pt x="124" y="651"/>
                  <a:pt x="-39" y="772"/>
                  <a:pt x="9" y="715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>
            <a:off x="5885838" y="2328494"/>
            <a:ext cx="1405879" cy="442033"/>
          </a:xfrm>
          <a:custGeom>
            <a:avLst/>
            <a:gdLst>
              <a:gd name="connsiteX0" fmla="*/ 210 w 2213"/>
              <a:gd name="connsiteY0" fmla="*/ 63 h 696"/>
              <a:gd name="connsiteX1" fmla="*/ 694 w 2213"/>
              <a:gd name="connsiteY1" fmla="*/ 1 h 696"/>
              <a:gd name="connsiteX2" fmla="*/ 1253 w 2213"/>
              <a:gd name="connsiteY2" fmla="*/ 76 h 696"/>
              <a:gd name="connsiteX3" fmla="*/ 1675 w 2213"/>
              <a:gd name="connsiteY3" fmla="*/ 243 h 696"/>
              <a:gd name="connsiteX4" fmla="*/ 2203 w 2213"/>
              <a:gd name="connsiteY4" fmla="*/ 681 h 696"/>
              <a:gd name="connsiteX5" fmla="*/ 1945 w 2213"/>
              <a:gd name="connsiteY5" fmla="*/ 562 h 696"/>
              <a:gd name="connsiteX6" fmla="*/ 1583 w 2213"/>
              <a:gd name="connsiteY6" fmla="*/ 395 h 696"/>
              <a:gd name="connsiteX7" fmla="*/ 1191 w 2213"/>
              <a:gd name="connsiteY7" fmla="*/ 274 h 696"/>
              <a:gd name="connsiteX8" fmla="*/ 770 w 2213"/>
              <a:gd name="connsiteY8" fmla="*/ 227 h 696"/>
              <a:gd name="connsiteX9" fmla="*/ 453 w 2213"/>
              <a:gd name="connsiteY9" fmla="*/ 243 h 696"/>
              <a:gd name="connsiteX10" fmla="*/ 196 w 2213"/>
              <a:gd name="connsiteY10" fmla="*/ 273 h 696"/>
              <a:gd name="connsiteX11" fmla="*/ 15 w 2213"/>
              <a:gd name="connsiteY11" fmla="*/ 334 h 696"/>
              <a:gd name="connsiteX12" fmla="*/ 15 w 2213"/>
              <a:gd name="connsiteY12" fmla="*/ 212 h 696"/>
              <a:gd name="connsiteX13" fmla="*/ 30 w 2213"/>
              <a:gd name="connsiteY13" fmla="*/ 152 h 696"/>
              <a:gd name="connsiteX14" fmla="*/ 210 w 2213"/>
              <a:gd name="connsiteY14" fmla="*/ 63 h 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14" h="696">
                <a:moveTo>
                  <a:pt x="210" y="63"/>
                </a:moveTo>
                <a:cubicBezTo>
                  <a:pt x="376" y="-27"/>
                  <a:pt x="434" y="10"/>
                  <a:pt x="694" y="1"/>
                </a:cubicBezTo>
                <a:cubicBezTo>
                  <a:pt x="954" y="-8"/>
                  <a:pt x="1057" y="28"/>
                  <a:pt x="1253" y="76"/>
                </a:cubicBezTo>
                <a:cubicBezTo>
                  <a:pt x="1449" y="124"/>
                  <a:pt x="1485" y="121"/>
                  <a:pt x="1675" y="243"/>
                </a:cubicBezTo>
                <a:cubicBezTo>
                  <a:pt x="1865" y="364"/>
                  <a:pt x="2143" y="627"/>
                  <a:pt x="2203" y="681"/>
                </a:cubicBezTo>
                <a:cubicBezTo>
                  <a:pt x="2263" y="735"/>
                  <a:pt x="2069" y="628"/>
                  <a:pt x="1945" y="562"/>
                </a:cubicBezTo>
                <a:cubicBezTo>
                  <a:pt x="1821" y="496"/>
                  <a:pt x="1740" y="452"/>
                  <a:pt x="1583" y="395"/>
                </a:cubicBezTo>
                <a:cubicBezTo>
                  <a:pt x="1426" y="338"/>
                  <a:pt x="1354" y="299"/>
                  <a:pt x="1191" y="274"/>
                </a:cubicBezTo>
                <a:cubicBezTo>
                  <a:pt x="1028" y="250"/>
                  <a:pt x="918" y="224"/>
                  <a:pt x="770" y="227"/>
                </a:cubicBezTo>
                <a:cubicBezTo>
                  <a:pt x="622" y="230"/>
                  <a:pt x="568" y="233"/>
                  <a:pt x="453" y="243"/>
                </a:cubicBezTo>
                <a:cubicBezTo>
                  <a:pt x="338" y="252"/>
                  <a:pt x="284" y="255"/>
                  <a:pt x="196" y="273"/>
                </a:cubicBezTo>
                <a:cubicBezTo>
                  <a:pt x="108" y="291"/>
                  <a:pt x="51" y="346"/>
                  <a:pt x="15" y="334"/>
                </a:cubicBezTo>
                <a:cubicBezTo>
                  <a:pt x="-21" y="322"/>
                  <a:pt x="21" y="267"/>
                  <a:pt x="15" y="212"/>
                </a:cubicBezTo>
                <a:cubicBezTo>
                  <a:pt x="9" y="158"/>
                  <a:pt x="42" y="170"/>
                  <a:pt x="30" y="152"/>
                </a:cubicBezTo>
                <a:cubicBezTo>
                  <a:pt x="18" y="134"/>
                  <a:pt x="68" y="75"/>
                  <a:pt x="210" y="63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>
            <a:off x="3936648" y="2894556"/>
            <a:ext cx="1212470" cy="1049179"/>
          </a:xfrm>
          <a:custGeom>
            <a:avLst/>
            <a:gdLst>
              <a:gd name="connsiteX0" fmla="*/ 531 w 1909"/>
              <a:gd name="connsiteY0" fmla="*/ 79 h 1652"/>
              <a:gd name="connsiteX1" fmla="*/ 152 w 1909"/>
              <a:gd name="connsiteY1" fmla="*/ 382 h 1652"/>
              <a:gd name="connsiteX2" fmla="*/ 17 w 1909"/>
              <a:gd name="connsiteY2" fmla="*/ 834 h 1652"/>
              <a:gd name="connsiteX3" fmla="*/ 18 w 1909"/>
              <a:gd name="connsiteY3" fmla="*/ 1076 h 1652"/>
              <a:gd name="connsiteX4" fmla="*/ 47 w 1909"/>
              <a:gd name="connsiteY4" fmla="*/ 1332 h 1652"/>
              <a:gd name="connsiteX5" fmla="*/ 184 w 1909"/>
              <a:gd name="connsiteY5" fmla="*/ 1544 h 1652"/>
              <a:gd name="connsiteX6" fmla="*/ 515 w 1909"/>
              <a:gd name="connsiteY6" fmla="*/ 1649 h 1652"/>
              <a:gd name="connsiteX7" fmla="*/ 832 w 1909"/>
              <a:gd name="connsiteY7" fmla="*/ 1604 h 1652"/>
              <a:gd name="connsiteX8" fmla="*/ 1390 w 1909"/>
              <a:gd name="connsiteY8" fmla="*/ 1529 h 1652"/>
              <a:gd name="connsiteX9" fmla="*/ 1799 w 1909"/>
              <a:gd name="connsiteY9" fmla="*/ 1422 h 1652"/>
              <a:gd name="connsiteX10" fmla="*/ 1903 w 1909"/>
              <a:gd name="connsiteY10" fmla="*/ 1197 h 1652"/>
              <a:gd name="connsiteX11" fmla="*/ 1783 w 1909"/>
              <a:gd name="connsiteY11" fmla="*/ 683 h 1652"/>
              <a:gd name="connsiteX12" fmla="*/ 1541 w 1909"/>
              <a:gd name="connsiteY12" fmla="*/ 291 h 1652"/>
              <a:gd name="connsiteX13" fmla="*/ 1058 w 1909"/>
              <a:gd name="connsiteY13" fmla="*/ 49 h 1652"/>
              <a:gd name="connsiteX14" fmla="*/ 817 w 1909"/>
              <a:gd name="connsiteY14" fmla="*/ 4 h 1652"/>
              <a:gd name="connsiteX15" fmla="*/ 531 w 1909"/>
              <a:gd name="connsiteY15" fmla="*/ 79 h 1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09" h="1652">
                <a:moveTo>
                  <a:pt x="531" y="79"/>
                </a:moveTo>
                <a:cubicBezTo>
                  <a:pt x="335" y="154"/>
                  <a:pt x="255" y="222"/>
                  <a:pt x="152" y="382"/>
                </a:cubicBezTo>
                <a:cubicBezTo>
                  <a:pt x="49" y="542"/>
                  <a:pt x="53" y="701"/>
                  <a:pt x="17" y="834"/>
                </a:cubicBezTo>
                <a:cubicBezTo>
                  <a:pt x="-19" y="967"/>
                  <a:pt x="12" y="976"/>
                  <a:pt x="18" y="1076"/>
                </a:cubicBezTo>
                <a:cubicBezTo>
                  <a:pt x="24" y="1176"/>
                  <a:pt x="8" y="1229"/>
                  <a:pt x="47" y="1332"/>
                </a:cubicBezTo>
                <a:cubicBezTo>
                  <a:pt x="86" y="1435"/>
                  <a:pt x="90" y="1481"/>
                  <a:pt x="184" y="1544"/>
                </a:cubicBezTo>
                <a:cubicBezTo>
                  <a:pt x="278" y="1607"/>
                  <a:pt x="373" y="1634"/>
                  <a:pt x="515" y="1649"/>
                </a:cubicBezTo>
                <a:cubicBezTo>
                  <a:pt x="657" y="1664"/>
                  <a:pt x="636" y="1628"/>
                  <a:pt x="832" y="1604"/>
                </a:cubicBezTo>
                <a:cubicBezTo>
                  <a:pt x="1028" y="1580"/>
                  <a:pt x="1185" y="1583"/>
                  <a:pt x="1390" y="1529"/>
                </a:cubicBezTo>
                <a:cubicBezTo>
                  <a:pt x="1595" y="1475"/>
                  <a:pt x="1718" y="1488"/>
                  <a:pt x="1799" y="1422"/>
                </a:cubicBezTo>
                <a:cubicBezTo>
                  <a:pt x="1880" y="1356"/>
                  <a:pt x="1927" y="1333"/>
                  <a:pt x="1903" y="1197"/>
                </a:cubicBezTo>
                <a:cubicBezTo>
                  <a:pt x="1879" y="1061"/>
                  <a:pt x="1855" y="864"/>
                  <a:pt x="1783" y="683"/>
                </a:cubicBezTo>
                <a:cubicBezTo>
                  <a:pt x="1711" y="502"/>
                  <a:pt x="1686" y="418"/>
                  <a:pt x="1541" y="291"/>
                </a:cubicBezTo>
                <a:cubicBezTo>
                  <a:pt x="1396" y="164"/>
                  <a:pt x="1209" y="121"/>
                  <a:pt x="1058" y="49"/>
                </a:cubicBezTo>
                <a:cubicBezTo>
                  <a:pt x="907" y="-23"/>
                  <a:pt x="923" y="7"/>
                  <a:pt x="817" y="4"/>
                </a:cubicBezTo>
                <a:cubicBezTo>
                  <a:pt x="711" y="1"/>
                  <a:pt x="658" y="-12"/>
                  <a:pt x="531" y="79"/>
                </a:cubicBezTo>
                <a:close/>
              </a:path>
            </a:pathLst>
          </a:cu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3994265" y="2953847"/>
            <a:ext cx="1102596" cy="833543"/>
          </a:xfrm>
          <a:custGeom>
            <a:avLst/>
            <a:gdLst>
              <a:gd name="connsiteX0" fmla="*/ 223 w 1736"/>
              <a:gd name="connsiteY0" fmla="*/ 1303 h 1312"/>
              <a:gd name="connsiteX1" fmla="*/ 706 w 1736"/>
              <a:gd name="connsiteY1" fmla="*/ 1303 h 1312"/>
              <a:gd name="connsiteX2" fmla="*/ 1521 w 1736"/>
              <a:gd name="connsiteY2" fmla="*/ 1273 h 1312"/>
              <a:gd name="connsiteX3" fmla="*/ 1687 w 1736"/>
              <a:gd name="connsiteY3" fmla="*/ 1228 h 1312"/>
              <a:gd name="connsiteX4" fmla="*/ 1717 w 1736"/>
              <a:gd name="connsiteY4" fmla="*/ 850 h 1312"/>
              <a:gd name="connsiteX5" fmla="*/ 1475 w 1736"/>
              <a:gd name="connsiteY5" fmla="*/ 337 h 1312"/>
              <a:gd name="connsiteX6" fmla="*/ 1158 w 1736"/>
              <a:gd name="connsiteY6" fmla="*/ 65 h 1312"/>
              <a:gd name="connsiteX7" fmla="*/ 826 w 1736"/>
              <a:gd name="connsiteY7" fmla="*/ 5 h 1312"/>
              <a:gd name="connsiteX8" fmla="*/ 479 w 1736"/>
              <a:gd name="connsiteY8" fmla="*/ 111 h 1312"/>
              <a:gd name="connsiteX9" fmla="*/ 268 w 1736"/>
              <a:gd name="connsiteY9" fmla="*/ 322 h 1312"/>
              <a:gd name="connsiteX10" fmla="*/ 117 w 1736"/>
              <a:gd name="connsiteY10" fmla="*/ 548 h 1312"/>
              <a:gd name="connsiteX11" fmla="*/ 11 w 1736"/>
              <a:gd name="connsiteY11" fmla="*/ 820 h 1312"/>
              <a:gd name="connsiteX12" fmla="*/ 11 w 1736"/>
              <a:gd name="connsiteY12" fmla="*/ 1182 h 1312"/>
              <a:gd name="connsiteX13" fmla="*/ 223 w 1736"/>
              <a:gd name="connsiteY13" fmla="*/ 1303 h 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6" h="1313">
                <a:moveTo>
                  <a:pt x="223" y="1303"/>
                </a:moveTo>
                <a:cubicBezTo>
                  <a:pt x="362" y="1327"/>
                  <a:pt x="410" y="1300"/>
                  <a:pt x="706" y="1303"/>
                </a:cubicBezTo>
                <a:cubicBezTo>
                  <a:pt x="1002" y="1306"/>
                  <a:pt x="1325" y="1288"/>
                  <a:pt x="1521" y="1273"/>
                </a:cubicBezTo>
                <a:cubicBezTo>
                  <a:pt x="1717" y="1258"/>
                  <a:pt x="1648" y="1313"/>
                  <a:pt x="1687" y="1228"/>
                </a:cubicBezTo>
                <a:cubicBezTo>
                  <a:pt x="1726" y="1143"/>
                  <a:pt x="1759" y="1028"/>
                  <a:pt x="1717" y="850"/>
                </a:cubicBezTo>
                <a:cubicBezTo>
                  <a:pt x="1675" y="672"/>
                  <a:pt x="1587" y="494"/>
                  <a:pt x="1475" y="337"/>
                </a:cubicBezTo>
                <a:cubicBezTo>
                  <a:pt x="1363" y="180"/>
                  <a:pt x="1282" y="137"/>
                  <a:pt x="1158" y="65"/>
                </a:cubicBezTo>
                <a:cubicBezTo>
                  <a:pt x="1034" y="-7"/>
                  <a:pt x="962" y="-4"/>
                  <a:pt x="826" y="5"/>
                </a:cubicBezTo>
                <a:cubicBezTo>
                  <a:pt x="690" y="14"/>
                  <a:pt x="597" y="42"/>
                  <a:pt x="479" y="111"/>
                </a:cubicBezTo>
                <a:cubicBezTo>
                  <a:pt x="361" y="180"/>
                  <a:pt x="340" y="235"/>
                  <a:pt x="268" y="322"/>
                </a:cubicBezTo>
                <a:cubicBezTo>
                  <a:pt x="196" y="409"/>
                  <a:pt x="168" y="448"/>
                  <a:pt x="117" y="548"/>
                </a:cubicBezTo>
                <a:cubicBezTo>
                  <a:pt x="66" y="648"/>
                  <a:pt x="32" y="693"/>
                  <a:pt x="11" y="820"/>
                </a:cubicBezTo>
                <a:cubicBezTo>
                  <a:pt x="-10" y="947"/>
                  <a:pt x="5" y="1094"/>
                  <a:pt x="11" y="1182"/>
                </a:cubicBezTo>
                <a:cubicBezTo>
                  <a:pt x="17" y="1270"/>
                  <a:pt x="84" y="1279"/>
                  <a:pt x="223" y="1303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任意多边形 23"/>
          <p:cNvSpPr/>
          <p:nvPr/>
        </p:nvSpPr>
        <p:spPr>
          <a:xfrm>
            <a:off x="5981016" y="2777945"/>
            <a:ext cx="1458357" cy="1127904"/>
          </a:xfrm>
          <a:custGeom>
            <a:avLst/>
            <a:gdLst>
              <a:gd name="connsiteX0" fmla="*/ 0 w 2296"/>
              <a:gd name="connsiteY0" fmla="*/ 1304 h 1776"/>
              <a:gd name="connsiteX1" fmla="*/ 29 w 2296"/>
              <a:gd name="connsiteY1" fmla="*/ 993 h 1776"/>
              <a:gd name="connsiteX2" fmla="*/ 256 w 2296"/>
              <a:gd name="connsiteY2" fmla="*/ 482 h 1776"/>
              <a:gd name="connsiteX3" fmla="*/ 725 w 2296"/>
              <a:gd name="connsiteY3" fmla="*/ 122 h 1776"/>
              <a:gd name="connsiteX4" fmla="*/ 1313 w 2296"/>
              <a:gd name="connsiteY4" fmla="*/ 13 h 1776"/>
              <a:gd name="connsiteX5" fmla="*/ 1932 w 2296"/>
              <a:gd name="connsiteY5" fmla="*/ 239 h 1776"/>
              <a:gd name="connsiteX6" fmla="*/ 2236 w 2296"/>
              <a:gd name="connsiteY6" fmla="*/ 710 h 1776"/>
              <a:gd name="connsiteX7" fmla="*/ 2280 w 2296"/>
              <a:gd name="connsiteY7" fmla="*/ 1103 h 1776"/>
              <a:gd name="connsiteX8" fmla="*/ 2221 w 2296"/>
              <a:gd name="connsiteY8" fmla="*/ 1480 h 1776"/>
              <a:gd name="connsiteX9" fmla="*/ 1677 w 2296"/>
              <a:gd name="connsiteY9" fmla="*/ 1692 h 1776"/>
              <a:gd name="connsiteX10" fmla="*/ 1179 w 2296"/>
              <a:gd name="connsiteY10" fmla="*/ 1767 h 1776"/>
              <a:gd name="connsiteX11" fmla="*/ 590 w 2296"/>
              <a:gd name="connsiteY11" fmla="*/ 1752 h 1776"/>
              <a:gd name="connsiteX12" fmla="*/ 134 w 2296"/>
              <a:gd name="connsiteY12" fmla="*/ 1554 h 1776"/>
              <a:gd name="connsiteX13" fmla="*/ 45 w 2296"/>
              <a:gd name="connsiteY13" fmla="*/ 1488 h 1776"/>
              <a:gd name="connsiteX14" fmla="*/ 0 w 2296"/>
              <a:gd name="connsiteY14" fmla="*/ 1304 h 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97" h="1776">
                <a:moveTo>
                  <a:pt x="0" y="1304"/>
                </a:moveTo>
                <a:cubicBezTo>
                  <a:pt x="29" y="1017"/>
                  <a:pt x="-7" y="1192"/>
                  <a:pt x="29" y="993"/>
                </a:cubicBezTo>
                <a:cubicBezTo>
                  <a:pt x="65" y="794"/>
                  <a:pt x="120" y="672"/>
                  <a:pt x="256" y="482"/>
                </a:cubicBezTo>
                <a:cubicBezTo>
                  <a:pt x="392" y="292"/>
                  <a:pt x="499" y="225"/>
                  <a:pt x="725" y="122"/>
                </a:cubicBezTo>
                <a:cubicBezTo>
                  <a:pt x="951" y="19"/>
                  <a:pt x="1050" y="-23"/>
                  <a:pt x="1313" y="13"/>
                </a:cubicBezTo>
                <a:cubicBezTo>
                  <a:pt x="1576" y="49"/>
                  <a:pt x="1737" y="73"/>
                  <a:pt x="1932" y="239"/>
                </a:cubicBezTo>
                <a:cubicBezTo>
                  <a:pt x="2127" y="405"/>
                  <a:pt x="2179" y="535"/>
                  <a:pt x="2236" y="710"/>
                </a:cubicBezTo>
                <a:cubicBezTo>
                  <a:pt x="2293" y="885"/>
                  <a:pt x="2277" y="949"/>
                  <a:pt x="2280" y="1103"/>
                </a:cubicBezTo>
                <a:cubicBezTo>
                  <a:pt x="2283" y="1257"/>
                  <a:pt x="2341" y="1362"/>
                  <a:pt x="2221" y="1480"/>
                </a:cubicBezTo>
                <a:cubicBezTo>
                  <a:pt x="2100" y="1598"/>
                  <a:pt x="1885" y="1635"/>
                  <a:pt x="1677" y="1692"/>
                </a:cubicBezTo>
                <a:cubicBezTo>
                  <a:pt x="1469" y="1749"/>
                  <a:pt x="1396" y="1755"/>
                  <a:pt x="1179" y="1767"/>
                </a:cubicBezTo>
                <a:cubicBezTo>
                  <a:pt x="962" y="1779"/>
                  <a:pt x="792" y="1785"/>
                  <a:pt x="590" y="1752"/>
                </a:cubicBezTo>
                <a:cubicBezTo>
                  <a:pt x="388" y="1719"/>
                  <a:pt x="255" y="1620"/>
                  <a:pt x="134" y="1554"/>
                </a:cubicBezTo>
                <a:cubicBezTo>
                  <a:pt x="13" y="1488"/>
                  <a:pt x="75" y="1509"/>
                  <a:pt x="45" y="1488"/>
                </a:cubicBezTo>
                <a:cubicBezTo>
                  <a:pt x="15" y="1467"/>
                  <a:pt x="59" y="1515"/>
                  <a:pt x="0" y="1304"/>
                </a:cubicBezTo>
                <a:close/>
              </a:path>
            </a:pathLst>
          </a:cu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>
            <a:off x="6014085" y="2893692"/>
            <a:ext cx="1333734" cy="896097"/>
          </a:xfrm>
          <a:custGeom>
            <a:avLst/>
            <a:gdLst>
              <a:gd name="connsiteX0" fmla="*/ 52 w 2100"/>
              <a:gd name="connsiteY0" fmla="*/ 1258 h 1411"/>
              <a:gd name="connsiteX1" fmla="*/ 7 w 2100"/>
              <a:gd name="connsiteY1" fmla="*/ 926 h 1411"/>
              <a:gd name="connsiteX2" fmla="*/ 113 w 2100"/>
              <a:gd name="connsiteY2" fmla="*/ 549 h 1411"/>
              <a:gd name="connsiteX3" fmla="*/ 339 w 2100"/>
              <a:gd name="connsiteY3" fmla="*/ 262 h 1411"/>
              <a:gd name="connsiteX4" fmla="*/ 701 w 2100"/>
              <a:gd name="connsiteY4" fmla="*/ 50 h 1411"/>
              <a:gd name="connsiteX5" fmla="*/ 1305 w 2100"/>
              <a:gd name="connsiteY5" fmla="*/ 4 h 1411"/>
              <a:gd name="connsiteX6" fmla="*/ 1713 w 2100"/>
              <a:gd name="connsiteY6" fmla="*/ 111 h 1411"/>
              <a:gd name="connsiteX7" fmla="*/ 1939 w 2100"/>
              <a:gd name="connsiteY7" fmla="*/ 367 h 1411"/>
              <a:gd name="connsiteX8" fmla="*/ 2060 w 2100"/>
              <a:gd name="connsiteY8" fmla="*/ 745 h 1411"/>
              <a:gd name="connsiteX9" fmla="*/ 2090 w 2100"/>
              <a:gd name="connsiteY9" fmla="*/ 1016 h 1411"/>
              <a:gd name="connsiteX10" fmla="*/ 2060 w 2100"/>
              <a:gd name="connsiteY10" fmla="*/ 1228 h 1411"/>
              <a:gd name="connsiteX11" fmla="*/ 1667 w 2100"/>
              <a:gd name="connsiteY11" fmla="*/ 1333 h 1411"/>
              <a:gd name="connsiteX12" fmla="*/ 1245 w 2100"/>
              <a:gd name="connsiteY12" fmla="*/ 1394 h 1411"/>
              <a:gd name="connsiteX13" fmla="*/ 762 w 2100"/>
              <a:gd name="connsiteY13" fmla="*/ 1409 h 1411"/>
              <a:gd name="connsiteX14" fmla="*/ 309 w 2100"/>
              <a:gd name="connsiteY14" fmla="*/ 1364 h 1411"/>
              <a:gd name="connsiteX15" fmla="*/ 52 w 2100"/>
              <a:gd name="connsiteY15" fmla="*/ 1258 h 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00" h="1411">
                <a:moveTo>
                  <a:pt x="52" y="1258"/>
                </a:moveTo>
                <a:cubicBezTo>
                  <a:pt x="-8" y="1170"/>
                  <a:pt x="-5" y="1068"/>
                  <a:pt x="7" y="926"/>
                </a:cubicBezTo>
                <a:cubicBezTo>
                  <a:pt x="19" y="784"/>
                  <a:pt x="62" y="685"/>
                  <a:pt x="113" y="549"/>
                </a:cubicBezTo>
                <a:cubicBezTo>
                  <a:pt x="164" y="413"/>
                  <a:pt x="221" y="362"/>
                  <a:pt x="339" y="262"/>
                </a:cubicBezTo>
                <a:cubicBezTo>
                  <a:pt x="457" y="162"/>
                  <a:pt x="499" y="92"/>
                  <a:pt x="701" y="50"/>
                </a:cubicBezTo>
                <a:cubicBezTo>
                  <a:pt x="903" y="8"/>
                  <a:pt x="1103" y="-8"/>
                  <a:pt x="1305" y="4"/>
                </a:cubicBezTo>
                <a:cubicBezTo>
                  <a:pt x="1507" y="16"/>
                  <a:pt x="1580" y="45"/>
                  <a:pt x="1713" y="111"/>
                </a:cubicBezTo>
                <a:cubicBezTo>
                  <a:pt x="1846" y="177"/>
                  <a:pt x="1864" y="237"/>
                  <a:pt x="1939" y="367"/>
                </a:cubicBezTo>
                <a:cubicBezTo>
                  <a:pt x="2014" y="497"/>
                  <a:pt x="2036" y="597"/>
                  <a:pt x="2060" y="745"/>
                </a:cubicBezTo>
                <a:cubicBezTo>
                  <a:pt x="2084" y="893"/>
                  <a:pt x="2105" y="910"/>
                  <a:pt x="2090" y="1016"/>
                </a:cubicBezTo>
                <a:cubicBezTo>
                  <a:pt x="2075" y="1122"/>
                  <a:pt x="2139" y="1183"/>
                  <a:pt x="2060" y="1228"/>
                </a:cubicBezTo>
                <a:cubicBezTo>
                  <a:pt x="1981" y="1273"/>
                  <a:pt x="1821" y="1312"/>
                  <a:pt x="1667" y="1333"/>
                </a:cubicBezTo>
                <a:cubicBezTo>
                  <a:pt x="1513" y="1354"/>
                  <a:pt x="1426" y="1379"/>
                  <a:pt x="1245" y="1394"/>
                </a:cubicBezTo>
                <a:cubicBezTo>
                  <a:pt x="1064" y="1409"/>
                  <a:pt x="949" y="1415"/>
                  <a:pt x="762" y="1409"/>
                </a:cubicBezTo>
                <a:cubicBezTo>
                  <a:pt x="575" y="1403"/>
                  <a:pt x="451" y="1394"/>
                  <a:pt x="309" y="1364"/>
                </a:cubicBezTo>
                <a:cubicBezTo>
                  <a:pt x="167" y="1334"/>
                  <a:pt x="112" y="1346"/>
                  <a:pt x="52" y="1258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空心弧 61"/>
          <p:cNvSpPr/>
          <p:nvPr/>
        </p:nvSpPr>
        <p:spPr>
          <a:xfrm rot="11340000">
            <a:off x="4463415" y="4207510"/>
            <a:ext cx="1791335" cy="571500"/>
          </a:xfrm>
          <a:prstGeom prst="blockArc">
            <a:avLst>
              <a:gd name="adj1" fmla="val 10800000"/>
              <a:gd name="adj2" fmla="val 119441"/>
              <a:gd name="adj3" fmla="val 11079"/>
            </a:avLst>
          </a:prstGeom>
          <a:solidFill>
            <a:srgbClr val="D1A791"/>
          </a:solidFill>
          <a:ln>
            <a:solidFill>
              <a:srgbClr val="D1A79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任意多边形 29"/>
          <p:cNvSpPr/>
          <p:nvPr/>
        </p:nvSpPr>
        <p:spPr>
          <a:xfrm>
            <a:off x="4504055" y="4363085"/>
            <a:ext cx="1751965" cy="412750"/>
          </a:xfrm>
          <a:custGeom>
            <a:avLst/>
            <a:gdLst>
              <a:gd name="connsiteX0" fmla="*/ 0 w 2629"/>
              <a:gd name="connsiteY0" fmla="*/ 0 h 649"/>
              <a:gd name="connsiteX1" fmla="*/ 211 w 2629"/>
              <a:gd name="connsiteY1" fmla="*/ 271 h 649"/>
              <a:gd name="connsiteX2" fmla="*/ 589 w 2629"/>
              <a:gd name="connsiteY2" fmla="*/ 513 h 649"/>
              <a:gd name="connsiteX3" fmla="*/ 966 w 2629"/>
              <a:gd name="connsiteY3" fmla="*/ 603 h 649"/>
              <a:gd name="connsiteX4" fmla="*/ 1525 w 2629"/>
              <a:gd name="connsiteY4" fmla="*/ 649 h 649"/>
              <a:gd name="connsiteX5" fmla="*/ 2128 w 2629"/>
              <a:gd name="connsiteY5" fmla="*/ 588 h 649"/>
              <a:gd name="connsiteX6" fmla="*/ 2596 w 2629"/>
              <a:gd name="connsiteY6" fmla="*/ 392 h 649"/>
              <a:gd name="connsiteX7" fmla="*/ 2566 w 2629"/>
              <a:gd name="connsiteY7" fmla="*/ 407 h 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9" h="650">
                <a:moveTo>
                  <a:pt x="0" y="0"/>
                </a:moveTo>
                <a:cubicBezTo>
                  <a:pt x="34" y="41"/>
                  <a:pt x="90" y="187"/>
                  <a:pt x="211" y="271"/>
                </a:cubicBezTo>
                <a:cubicBezTo>
                  <a:pt x="332" y="355"/>
                  <a:pt x="438" y="438"/>
                  <a:pt x="589" y="513"/>
                </a:cubicBezTo>
                <a:cubicBezTo>
                  <a:pt x="740" y="588"/>
                  <a:pt x="782" y="558"/>
                  <a:pt x="966" y="603"/>
                </a:cubicBezTo>
                <a:cubicBezTo>
                  <a:pt x="1150" y="648"/>
                  <a:pt x="1293" y="652"/>
                  <a:pt x="1525" y="649"/>
                </a:cubicBezTo>
                <a:cubicBezTo>
                  <a:pt x="1757" y="646"/>
                  <a:pt x="1923" y="633"/>
                  <a:pt x="2128" y="588"/>
                </a:cubicBezTo>
                <a:cubicBezTo>
                  <a:pt x="2333" y="543"/>
                  <a:pt x="2508" y="428"/>
                  <a:pt x="2596" y="392"/>
                </a:cubicBezTo>
                <a:cubicBezTo>
                  <a:pt x="2684" y="356"/>
                  <a:pt x="2571" y="407"/>
                  <a:pt x="2566" y="407"/>
                </a:cubicBezTo>
              </a:path>
            </a:pathLst>
          </a:custGeom>
          <a:noFill/>
          <a:ln w="19050">
            <a:solidFill>
              <a:srgbClr val="A47E6B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任意多边形 32"/>
          <p:cNvSpPr/>
          <p:nvPr/>
        </p:nvSpPr>
        <p:spPr>
          <a:xfrm>
            <a:off x="3360502" y="3396360"/>
            <a:ext cx="376897" cy="508193"/>
          </a:xfrm>
          <a:custGeom>
            <a:avLst/>
            <a:gdLst>
              <a:gd name="connsiteX0" fmla="*/ 594 w 593"/>
              <a:gd name="connsiteY0" fmla="*/ 150 h 800"/>
              <a:gd name="connsiteX1" fmla="*/ 473 w 593"/>
              <a:gd name="connsiteY1" fmla="*/ 14 h 800"/>
              <a:gd name="connsiteX2" fmla="*/ 231 w 593"/>
              <a:gd name="connsiteY2" fmla="*/ 44 h 800"/>
              <a:gd name="connsiteX3" fmla="*/ 5 w 593"/>
              <a:gd name="connsiteY3" fmla="*/ 346 h 800"/>
              <a:gd name="connsiteX4" fmla="*/ 80 w 593"/>
              <a:gd name="connsiteY4" fmla="*/ 752 h 800"/>
              <a:gd name="connsiteX5" fmla="*/ 82 w 593"/>
              <a:gd name="connsiteY5" fmla="*/ 760 h 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" h="800">
                <a:moveTo>
                  <a:pt x="594" y="150"/>
                </a:moveTo>
                <a:cubicBezTo>
                  <a:pt x="575" y="122"/>
                  <a:pt x="546" y="35"/>
                  <a:pt x="473" y="14"/>
                </a:cubicBezTo>
                <a:cubicBezTo>
                  <a:pt x="400" y="-7"/>
                  <a:pt x="322" y="-10"/>
                  <a:pt x="231" y="44"/>
                </a:cubicBezTo>
                <a:cubicBezTo>
                  <a:pt x="140" y="98"/>
                  <a:pt x="29" y="201"/>
                  <a:pt x="5" y="346"/>
                </a:cubicBezTo>
                <a:cubicBezTo>
                  <a:pt x="-19" y="491"/>
                  <a:pt x="59" y="655"/>
                  <a:pt x="80" y="752"/>
                </a:cubicBezTo>
                <a:cubicBezTo>
                  <a:pt x="101" y="850"/>
                  <a:pt x="81" y="770"/>
                  <a:pt x="82" y="760"/>
                </a:cubicBezTo>
              </a:path>
            </a:pathLst>
          </a:custGeom>
          <a:noFill/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任意多边形 33"/>
          <p:cNvSpPr/>
          <p:nvPr/>
        </p:nvSpPr>
        <p:spPr>
          <a:xfrm>
            <a:off x="3590925" y="3458210"/>
            <a:ext cx="146685" cy="452755"/>
          </a:xfrm>
          <a:custGeom>
            <a:avLst/>
            <a:gdLst>
              <a:gd name="connisteX0" fmla="*/ 146800 w 146800"/>
              <a:gd name="connsiteY0" fmla="*/ 32281 h 452451"/>
              <a:gd name="connisteX1" fmla="*/ 60440 w 146800"/>
              <a:gd name="connsiteY1" fmla="*/ 3706 h 452451"/>
              <a:gd name="connisteX2" fmla="*/ 2655 w 146800"/>
              <a:gd name="connsiteY2" fmla="*/ 109116 h 452451"/>
              <a:gd name="connisteX3" fmla="*/ 21705 w 146800"/>
              <a:gd name="connsiteY3" fmla="*/ 329461 h 452451"/>
              <a:gd name="connisteX4" fmla="*/ 89015 w 146800"/>
              <a:gd name="connsiteY4" fmla="*/ 444396 h 452451"/>
              <a:gd name="connisteX5" fmla="*/ 89015 w 146800"/>
              <a:gd name="connsiteY5" fmla="*/ 434871 h 452451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</a:cxnLst>
            <a:rect l="l" t="t" r="r" b="b"/>
            <a:pathLst>
              <a:path w="146801" h="452452">
                <a:moveTo>
                  <a:pt x="146801" y="32281"/>
                </a:moveTo>
                <a:cubicBezTo>
                  <a:pt x="130926" y="24661"/>
                  <a:pt x="89016" y="-11534"/>
                  <a:pt x="60441" y="3706"/>
                </a:cubicBezTo>
                <a:cubicBezTo>
                  <a:pt x="31866" y="18946"/>
                  <a:pt x="10276" y="43711"/>
                  <a:pt x="2656" y="109116"/>
                </a:cubicBezTo>
                <a:cubicBezTo>
                  <a:pt x="-4964" y="174521"/>
                  <a:pt x="4561" y="262151"/>
                  <a:pt x="21706" y="329461"/>
                </a:cubicBezTo>
                <a:cubicBezTo>
                  <a:pt x="38851" y="396771"/>
                  <a:pt x="75681" y="423441"/>
                  <a:pt x="89016" y="444396"/>
                </a:cubicBezTo>
                <a:cubicBezTo>
                  <a:pt x="102351" y="465351"/>
                  <a:pt x="90286" y="439316"/>
                  <a:pt x="89016" y="434871"/>
                </a:cubicBezTo>
              </a:path>
            </a:pathLst>
          </a:custGeom>
          <a:noFill/>
          <a:ln>
            <a:solidFill>
              <a:srgbClr val="916B56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任意多边形 34"/>
          <p:cNvSpPr/>
          <p:nvPr/>
        </p:nvSpPr>
        <p:spPr>
          <a:xfrm>
            <a:off x="7903210" y="3116580"/>
            <a:ext cx="681990" cy="920750"/>
          </a:xfrm>
          <a:custGeom>
            <a:avLst/>
            <a:gdLst>
              <a:gd name="connisteX0" fmla="*/ 61047 w 681959"/>
              <a:gd name="connsiteY0" fmla="*/ 537244 h 920446"/>
              <a:gd name="connisteX1" fmla="*/ 195032 w 681959"/>
              <a:gd name="connsiteY1" fmla="*/ 182279 h 920446"/>
              <a:gd name="connisteX2" fmla="*/ 454112 w 681959"/>
              <a:gd name="connsiteY2" fmla="*/ 34 h 920446"/>
              <a:gd name="connisteX3" fmla="*/ 655407 w 681959"/>
              <a:gd name="connsiteY3" fmla="*/ 172754 h 920446"/>
              <a:gd name="connisteX4" fmla="*/ 655407 w 681959"/>
              <a:gd name="connsiteY4" fmla="*/ 488984 h 920446"/>
              <a:gd name="connisteX5" fmla="*/ 502372 w 681959"/>
              <a:gd name="connsiteY5" fmla="*/ 757589 h 920446"/>
              <a:gd name="connisteX6" fmla="*/ 262342 w 681959"/>
              <a:gd name="connsiteY6" fmla="*/ 901099 h 920446"/>
              <a:gd name="connisteX7" fmla="*/ 13422 w 681959"/>
              <a:gd name="connsiteY7" fmla="*/ 901099 h 920446"/>
              <a:gd name="connisteX8" fmla="*/ 51522 w 681959"/>
              <a:gd name="connsiteY8" fmla="*/ 786164 h 920446"/>
              <a:gd name="connisteX9" fmla="*/ 70572 w 681959"/>
              <a:gd name="connsiteY9" fmla="*/ 652179 h 920446"/>
              <a:gd name="connisteX10" fmla="*/ 61047 w 681959"/>
              <a:gd name="connsiteY10" fmla="*/ 537244 h 920446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</a:cxnLst>
            <a:rect l="l" t="t" r="r" b="b"/>
            <a:pathLst>
              <a:path w="681959" h="920447">
                <a:moveTo>
                  <a:pt x="61048" y="537245"/>
                </a:moveTo>
                <a:cubicBezTo>
                  <a:pt x="85813" y="443265"/>
                  <a:pt x="116293" y="289595"/>
                  <a:pt x="195033" y="182280"/>
                </a:cubicBezTo>
                <a:cubicBezTo>
                  <a:pt x="273773" y="74965"/>
                  <a:pt x="362038" y="1940"/>
                  <a:pt x="454113" y="35"/>
                </a:cubicBezTo>
                <a:cubicBezTo>
                  <a:pt x="546188" y="-1870"/>
                  <a:pt x="615403" y="74965"/>
                  <a:pt x="655408" y="172755"/>
                </a:cubicBezTo>
                <a:cubicBezTo>
                  <a:pt x="695413" y="270545"/>
                  <a:pt x="685888" y="372145"/>
                  <a:pt x="655408" y="488985"/>
                </a:cubicBezTo>
                <a:cubicBezTo>
                  <a:pt x="624928" y="605825"/>
                  <a:pt x="581113" y="675040"/>
                  <a:pt x="502373" y="757590"/>
                </a:cubicBezTo>
                <a:cubicBezTo>
                  <a:pt x="423633" y="840140"/>
                  <a:pt x="360133" y="872525"/>
                  <a:pt x="262343" y="901100"/>
                </a:cubicBezTo>
                <a:cubicBezTo>
                  <a:pt x="164553" y="929675"/>
                  <a:pt x="55333" y="923960"/>
                  <a:pt x="13423" y="901100"/>
                </a:cubicBezTo>
                <a:cubicBezTo>
                  <a:pt x="-28487" y="878240"/>
                  <a:pt x="40093" y="835695"/>
                  <a:pt x="51523" y="786165"/>
                </a:cubicBezTo>
                <a:cubicBezTo>
                  <a:pt x="62953" y="736635"/>
                  <a:pt x="68668" y="701710"/>
                  <a:pt x="70573" y="652180"/>
                </a:cubicBezTo>
                <a:cubicBezTo>
                  <a:pt x="72478" y="602650"/>
                  <a:pt x="36283" y="631225"/>
                  <a:pt x="61048" y="537245"/>
                </a:cubicBezTo>
                <a:close/>
              </a:path>
            </a:pathLst>
          </a:custGeom>
          <a:solidFill>
            <a:srgbClr val="D1A791"/>
          </a:solidFill>
          <a:ln>
            <a:solidFill>
              <a:srgbClr val="9D766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任意多边形 43"/>
          <p:cNvSpPr/>
          <p:nvPr/>
        </p:nvSpPr>
        <p:spPr>
          <a:xfrm>
            <a:off x="7955642" y="3383280"/>
            <a:ext cx="307693" cy="512639"/>
          </a:xfrm>
          <a:custGeom>
            <a:avLst/>
            <a:gdLst>
              <a:gd name="connsiteX0" fmla="*/ 177 w 484"/>
              <a:gd name="connsiteY0" fmla="*/ 0 h 807"/>
              <a:gd name="connsiteX1" fmla="*/ 400 w 484"/>
              <a:gd name="connsiteY1" fmla="*/ 134 h 807"/>
              <a:gd name="connsiteX2" fmla="*/ 484 w 484"/>
              <a:gd name="connsiteY2" fmla="*/ 398 h 807"/>
              <a:gd name="connsiteX3" fmla="*/ 373 w 484"/>
              <a:gd name="connsiteY3" fmla="*/ 662 h 807"/>
              <a:gd name="connsiteX4" fmla="*/ 25 w 484"/>
              <a:gd name="connsiteY4" fmla="*/ 801 h 807"/>
              <a:gd name="connsiteX5" fmla="*/ 53 w 484"/>
              <a:gd name="connsiteY5" fmla="*/ 773 h 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" h="807">
                <a:moveTo>
                  <a:pt x="177" y="0"/>
                </a:moveTo>
                <a:cubicBezTo>
                  <a:pt x="205" y="11"/>
                  <a:pt x="342" y="59"/>
                  <a:pt x="400" y="134"/>
                </a:cubicBezTo>
                <a:cubicBezTo>
                  <a:pt x="458" y="209"/>
                  <a:pt x="478" y="287"/>
                  <a:pt x="484" y="398"/>
                </a:cubicBezTo>
                <a:cubicBezTo>
                  <a:pt x="490" y="509"/>
                  <a:pt x="465" y="581"/>
                  <a:pt x="373" y="662"/>
                </a:cubicBezTo>
                <a:cubicBezTo>
                  <a:pt x="281" y="743"/>
                  <a:pt x="89" y="779"/>
                  <a:pt x="25" y="801"/>
                </a:cubicBezTo>
                <a:cubicBezTo>
                  <a:pt x="-39" y="823"/>
                  <a:pt x="40" y="781"/>
                  <a:pt x="53" y="773"/>
                </a:cubicBezTo>
              </a:path>
            </a:pathLst>
          </a:custGeom>
          <a:noFill/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任意多边形 44"/>
          <p:cNvSpPr/>
          <p:nvPr/>
        </p:nvSpPr>
        <p:spPr>
          <a:xfrm>
            <a:off x="8147050" y="3263900"/>
            <a:ext cx="311150" cy="579120"/>
          </a:xfrm>
          <a:custGeom>
            <a:avLst/>
            <a:gdLst>
              <a:gd name="connisteX0" fmla="*/ 0 w 311275"/>
              <a:gd name="connsiteY0" fmla="*/ 0 h 579120"/>
              <a:gd name="connisteX1" fmla="*/ 210185 w 311275"/>
              <a:gd name="connsiteY1" fmla="*/ 59690 h 579120"/>
              <a:gd name="connisteX2" fmla="*/ 309880 w 311275"/>
              <a:gd name="connsiteY2" fmla="*/ 239395 h 579120"/>
              <a:gd name="connisteX3" fmla="*/ 259715 w 311275"/>
              <a:gd name="connsiteY3" fmla="*/ 579120 h 57912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311275" h="579120">
                <a:moveTo>
                  <a:pt x="0" y="0"/>
                </a:moveTo>
                <a:cubicBezTo>
                  <a:pt x="40005" y="8255"/>
                  <a:pt x="147955" y="12065"/>
                  <a:pt x="210185" y="59690"/>
                </a:cubicBezTo>
                <a:cubicBezTo>
                  <a:pt x="272415" y="107315"/>
                  <a:pt x="299720" y="135255"/>
                  <a:pt x="309880" y="239395"/>
                </a:cubicBezTo>
                <a:cubicBezTo>
                  <a:pt x="320040" y="343535"/>
                  <a:pt x="271780" y="514985"/>
                  <a:pt x="259715" y="579120"/>
                </a:cubicBezTo>
              </a:path>
            </a:pathLst>
          </a:custGeom>
          <a:noFill/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任意多边形 45"/>
          <p:cNvSpPr/>
          <p:nvPr/>
        </p:nvSpPr>
        <p:spPr>
          <a:xfrm>
            <a:off x="4252276" y="5169949"/>
            <a:ext cx="3346290" cy="1480550"/>
          </a:xfrm>
          <a:custGeom>
            <a:avLst/>
            <a:gdLst>
              <a:gd name="connsiteX0" fmla="*/ 1964 w 5269"/>
              <a:gd name="connsiteY0" fmla="*/ 428 h 2331"/>
              <a:gd name="connsiteX1" fmla="*/ 1822 w 5269"/>
              <a:gd name="connsiteY1" fmla="*/ 852 h 2331"/>
              <a:gd name="connsiteX2" fmla="*/ 1476 w 5269"/>
              <a:gd name="connsiteY2" fmla="*/ 1245 h 2331"/>
              <a:gd name="connsiteX3" fmla="*/ 690 w 5269"/>
              <a:gd name="connsiteY3" fmla="*/ 1450 h 2331"/>
              <a:gd name="connsiteX4" fmla="*/ 186 w 5269"/>
              <a:gd name="connsiteY4" fmla="*/ 1717 h 2331"/>
              <a:gd name="connsiteX5" fmla="*/ 13 w 5269"/>
              <a:gd name="connsiteY5" fmla="*/ 2252 h 2331"/>
              <a:gd name="connsiteX6" fmla="*/ 347 w 5269"/>
              <a:gd name="connsiteY6" fmla="*/ 2298 h 2331"/>
              <a:gd name="connsiteX7" fmla="*/ 1557 w 5269"/>
              <a:gd name="connsiteY7" fmla="*/ 2282 h 2331"/>
              <a:gd name="connsiteX8" fmla="*/ 4419 w 5269"/>
              <a:gd name="connsiteY8" fmla="*/ 2282 h 2331"/>
              <a:gd name="connsiteX9" fmla="*/ 5266 w 5269"/>
              <a:gd name="connsiteY9" fmla="*/ 2267 h 2331"/>
              <a:gd name="connsiteX10" fmla="*/ 5156 w 5269"/>
              <a:gd name="connsiteY10" fmla="*/ 1890 h 2331"/>
              <a:gd name="connsiteX11" fmla="*/ 4921 w 5269"/>
              <a:gd name="connsiteY11" fmla="*/ 1638 h 2331"/>
              <a:gd name="connsiteX12" fmla="*/ 4323 w 5269"/>
              <a:gd name="connsiteY12" fmla="*/ 1371 h 2331"/>
              <a:gd name="connsiteX13" fmla="*/ 3614 w 5269"/>
              <a:gd name="connsiteY13" fmla="*/ 1230 h 2331"/>
              <a:gd name="connsiteX14" fmla="*/ 3332 w 5269"/>
              <a:gd name="connsiteY14" fmla="*/ 915 h 2331"/>
              <a:gd name="connsiteX15" fmla="*/ 3253 w 5269"/>
              <a:gd name="connsiteY15" fmla="*/ 349 h 2331"/>
              <a:gd name="connsiteX16" fmla="*/ 2797 w 5269"/>
              <a:gd name="connsiteY16" fmla="*/ 3 h 2331"/>
              <a:gd name="connsiteX17" fmla="*/ 1964 w 5269"/>
              <a:gd name="connsiteY17" fmla="*/ 428 h 2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70" h="2332">
                <a:moveTo>
                  <a:pt x="1964" y="428"/>
                </a:moveTo>
                <a:cubicBezTo>
                  <a:pt x="1769" y="598"/>
                  <a:pt x="1891" y="701"/>
                  <a:pt x="1822" y="852"/>
                </a:cubicBezTo>
                <a:cubicBezTo>
                  <a:pt x="1753" y="1003"/>
                  <a:pt x="1702" y="1125"/>
                  <a:pt x="1476" y="1245"/>
                </a:cubicBezTo>
                <a:cubicBezTo>
                  <a:pt x="1250" y="1365"/>
                  <a:pt x="948" y="1356"/>
                  <a:pt x="690" y="1450"/>
                </a:cubicBezTo>
                <a:cubicBezTo>
                  <a:pt x="432" y="1544"/>
                  <a:pt x="321" y="1541"/>
                  <a:pt x="186" y="1717"/>
                </a:cubicBezTo>
                <a:cubicBezTo>
                  <a:pt x="51" y="1893"/>
                  <a:pt x="51" y="2095"/>
                  <a:pt x="13" y="2252"/>
                </a:cubicBezTo>
                <a:cubicBezTo>
                  <a:pt x="-25" y="2409"/>
                  <a:pt x="1" y="2283"/>
                  <a:pt x="347" y="2298"/>
                </a:cubicBezTo>
                <a:cubicBezTo>
                  <a:pt x="693" y="2313"/>
                  <a:pt x="500" y="2282"/>
                  <a:pt x="1557" y="2282"/>
                </a:cubicBezTo>
                <a:cubicBezTo>
                  <a:pt x="2614" y="2282"/>
                  <a:pt x="3632" y="2282"/>
                  <a:pt x="4419" y="2282"/>
                </a:cubicBezTo>
                <a:cubicBezTo>
                  <a:pt x="5206" y="2282"/>
                  <a:pt x="5291" y="2390"/>
                  <a:pt x="5266" y="2267"/>
                </a:cubicBezTo>
                <a:cubicBezTo>
                  <a:pt x="5241" y="2144"/>
                  <a:pt x="5225" y="2016"/>
                  <a:pt x="5156" y="1890"/>
                </a:cubicBezTo>
                <a:cubicBezTo>
                  <a:pt x="5087" y="1764"/>
                  <a:pt x="5088" y="1742"/>
                  <a:pt x="4921" y="1638"/>
                </a:cubicBezTo>
                <a:cubicBezTo>
                  <a:pt x="4754" y="1534"/>
                  <a:pt x="4584" y="1453"/>
                  <a:pt x="4323" y="1371"/>
                </a:cubicBezTo>
                <a:cubicBezTo>
                  <a:pt x="4062" y="1289"/>
                  <a:pt x="3801" y="1312"/>
                  <a:pt x="3614" y="1230"/>
                </a:cubicBezTo>
                <a:cubicBezTo>
                  <a:pt x="3428" y="1148"/>
                  <a:pt x="3404" y="1091"/>
                  <a:pt x="3332" y="915"/>
                </a:cubicBezTo>
                <a:cubicBezTo>
                  <a:pt x="3260" y="739"/>
                  <a:pt x="3372" y="541"/>
                  <a:pt x="3253" y="349"/>
                </a:cubicBezTo>
                <a:cubicBezTo>
                  <a:pt x="3134" y="157"/>
                  <a:pt x="3083" y="-25"/>
                  <a:pt x="2797" y="3"/>
                </a:cubicBezTo>
                <a:cubicBezTo>
                  <a:pt x="2511" y="31"/>
                  <a:pt x="2159" y="258"/>
                  <a:pt x="1964" y="428"/>
                </a:cubicBezTo>
                <a:close/>
              </a:path>
            </a:pathLst>
          </a:custGeom>
          <a:solidFill>
            <a:srgbClr val="E7C7B8"/>
          </a:solidFill>
          <a:ln w="28575">
            <a:solidFill>
              <a:srgbClr val="E7C7B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5" name="任意多边形 54"/>
          <p:cNvSpPr/>
          <p:nvPr/>
        </p:nvSpPr>
        <p:spPr>
          <a:xfrm>
            <a:off x="4841415" y="5964996"/>
            <a:ext cx="449899" cy="677279"/>
          </a:xfrm>
          <a:custGeom>
            <a:avLst/>
            <a:gdLst>
              <a:gd name="connsiteX0" fmla="*/ 99 w 708"/>
              <a:gd name="connsiteY0" fmla="*/ 116 h 1066"/>
              <a:gd name="connsiteX1" fmla="*/ 36 w 708"/>
              <a:gd name="connsiteY1" fmla="*/ 430 h 1066"/>
              <a:gd name="connsiteX2" fmla="*/ 4 w 708"/>
              <a:gd name="connsiteY2" fmla="*/ 855 h 1066"/>
              <a:gd name="connsiteX3" fmla="*/ 51 w 708"/>
              <a:gd name="connsiteY3" fmla="*/ 1043 h 1066"/>
              <a:gd name="connsiteX4" fmla="*/ 209 w 708"/>
              <a:gd name="connsiteY4" fmla="*/ 1059 h 1066"/>
              <a:gd name="connsiteX5" fmla="*/ 382 w 708"/>
              <a:gd name="connsiteY5" fmla="*/ 1059 h 1066"/>
              <a:gd name="connsiteX6" fmla="*/ 537 w 708"/>
              <a:gd name="connsiteY6" fmla="*/ 1043 h 1066"/>
              <a:gd name="connsiteX7" fmla="*/ 709 w 708"/>
              <a:gd name="connsiteY7" fmla="*/ 949 h 1066"/>
              <a:gd name="connsiteX8" fmla="*/ 681 w 708"/>
              <a:gd name="connsiteY8" fmla="*/ 666 h 1066"/>
              <a:gd name="connsiteX9" fmla="*/ 618 w 708"/>
              <a:gd name="connsiteY9" fmla="*/ 163 h 1066"/>
              <a:gd name="connsiteX10" fmla="*/ 555 w 708"/>
              <a:gd name="connsiteY10" fmla="*/ 6 h 1066"/>
              <a:gd name="connsiteX11" fmla="*/ 350 w 708"/>
              <a:gd name="connsiteY11" fmla="*/ 53 h 1066"/>
              <a:gd name="connsiteX12" fmla="*/ 209 w 708"/>
              <a:gd name="connsiteY12" fmla="*/ 68 h 1066"/>
              <a:gd name="connsiteX13" fmla="*/ 99 w 708"/>
              <a:gd name="connsiteY13" fmla="*/ 116 h 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09" h="1067">
                <a:moveTo>
                  <a:pt x="99" y="116"/>
                </a:moveTo>
                <a:cubicBezTo>
                  <a:pt x="58" y="188"/>
                  <a:pt x="55" y="282"/>
                  <a:pt x="36" y="430"/>
                </a:cubicBezTo>
                <a:cubicBezTo>
                  <a:pt x="17" y="578"/>
                  <a:pt x="-9" y="729"/>
                  <a:pt x="4" y="855"/>
                </a:cubicBezTo>
                <a:cubicBezTo>
                  <a:pt x="17" y="981"/>
                  <a:pt x="10" y="1002"/>
                  <a:pt x="51" y="1043"/>
                </a:cubicBezTo>
                <a:cubicBezTo>
                  <a:pt x="92" y="1084"/>
                  <a:pt x="146" y="1059"/>
                  <a:pt x="209" y="1059"/>
                </a:cubicBezTo>
                <a:cubicBezTo>
                  <a:pt x="272" y="1059"/>
                  <a:pt x="288" y="1056"/>
                  <a:pt x="382" y="1059"/>
                </a:cubicBezTo>
                <a:cubicBezTo>
                  <a:pt x="476" y="1062"/>
                  <a:pt x="471" y="1043"/>
                  <a:pt x="537" y="1043"/>
                </a:cubicBezTo>
                <a:cubicBezTo>
                  <a:pt x="603" y="1043"/>
                  <a:pt x="709" y="1031"/>
                  <a:pt x="709" y="949"/>
                </a:cubicBezTo>
                <a:cubicBezTo>
                  <a:pt x="709" y="867"/>
                  <a:pt x="703" y="842"/>
                  <a:pt x="681" y="666"/>
                </a:cubicBezTo>
                <a:cubicBezTo>
                  <a:pt x="659" y="490"/>
                  <a:pt x="643" y="295"/>
                  <a:pt x="618" y="163"/>
                </a:cubicBezTo>
                <a:cubicBezTo>
                  <a:pt x="593" y="31"/>
                  <a:pt x="605" y="31"/>
                  <a:pt x="555" y="6"/>
                </a:cubicBezTo>
                <a:cubicBezTo>
                  <a:pt x="505" y="-19"/>
                  <a:pt x="419" y="41"/>
                  <a:pt x="350" y="53"/>
                </a:cubicBezTo>
                <a:cubicBezTo>
                  <a:pt x="281" y="65"/>
                  <a:pt x="259" y="55"/>
                  <a:pt x="209" y="68"/>
                </a:cubicBezTo>
                <a:cubicBezTo>
                  <a:pt x="159" y="81"/>
                  <a:pt x="140" y="44"/>
                  <a:pt x="99" y="116"/>
                </a:cubicBezTo>
                <a:close/>
              </a:path>
            </a:pathLst>
          </a:custGeom>
          <a:solidFill>
            <a:srgbClr val="C51F1F"/>
          </a:solidFill>
          <a:ln w="19050">
            <a:solidFill>
              <a:srgbClr val="926D5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圆角矩形 37"/>
          <p:cNvSpPr/>
          <p:nvPr/>
        </p:nvSpPr>
        <p:spPr>
          <a:xfrm rot="21060000" flipH="1">
            <a:off x="5194935" y="5977255"/>
            <a:ext cx="76200" cy="659130"/>
          </a:xfrm>
          <a:prstGeom prst="roundRect">
            <a:avLst/>
          </a:prstGeom>
          <a:solidFill>
            <a:srgbClr val="FDDF7A"/>
          </a:solidFill>
          <a:ln>
            <a:solidFill>
              <a:srgbClr val="8D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任意多边形 55"/>
          <p:cNvSpPr/>
          <p:nvPr/>
        </p:nvSpPr>
        <p:spPr>
          <a:xfrm>
            <a:off x="6331530" y="5942489"/>
            <a:ext cx="606989" cy="687072"/>
          </a:xfrm>
          <a:custGeom>
            <a:avLst/>
            <a:gdLst>
              <a:gd name="connsiteX0" fmla="*/ 926 w 955"/>
              <a:gd name="connsiteY0" fmla="*/ 105 h 1082"/>
              <a:gd name="connsiteX1" fmla="*/ 848 w 955"/>
              <a:gd name="connsiteY1" fmla="*/ 577 h 1082"/>
              <a:gd name="connsiteX2" fmla="*/ 895 w 955"/>
              <a:gd name="connsiteY2" fmla="*/ 1001 h 1082"/>
              <a:gd name="connsiteX3" fmla="*/ 753 w 955"/>
              <a:gd name="connsiteY3" fmla="*/ 1065 h 1082"/>
              <a:gd name="connsiteX4" fmla="*/ 329 w 955"/>
              <a:gd name="connsiteY4" fmla="*/ 1048 h 1082"/>
              <a:gd name="connsiteX5" fmla="*/ 109 w 955"/>
              <a:gd name="connsiteY5" fmla="*/ 1048 h 1082"/>
              <a:gd name="connsiteX6" fmla="*/ 30 w 955"/>
              <a:gd name="connsiteY6" fmla="*/ 655 h 1082"/>
              <a:gd name="connsiteX7" fmla="*/ 329 w 955"/>
              <a:gd name="connsiteY7" fmla="*/ 89 h 1082"/>
              <a:gd name="connsiteX8" fmla="*/ 360 w 955"/>
              <a:gd name="connsiteY8" fmla="*/ 11 h 1082"/>
              <a:gd name="connsiteX9" fmla="*/ 926 w 955"/>
              <a:gd name="connsiteY9" fmla="*/ 105 h 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56" h="1082">
                <a:moveTo>
                  <a:pt x="926" y="105"/>
                </a:moveTo>
                <a:cubicBezTo>
                  <a:pt x="1024" y="218"/>
                  <a:pt x="854" y="398"/>
                  <a:pt x="848" y="577"/>
                </a:cubicBezTo>
                <a:cubicBezTo>
                  <a:pt x="842" y="756"/>
                  <a:pt x="879" y="900"/>
                  <a:pt x="895" y="1001"/>
                </a:cubicBezTo>
                <a:cubicBezTo>
                  <a:pt x="911" y="1102"/>
                  <a:pt x="866" y="1056"/>
                  <a:pt x="753" y="1065"/>
                </a:cubicBezTo>
                <a:cubicBezTo>
                  <a:pt x="640" y="1074"/>
                  <a:pt x="527" y="1054"/>
                  <a:pt x="329" y="1048"/>
                </a:cubicBezTo>
                <a:cubicBezTo>
                  <a:pt x="131" y="1042"/>
                  <a:pt x="169" y="1127"/>
                  <a:pt x="109" y="1048"/>
                </a:cubicBezTo>
                <a:cubicBezTo>
                  <a:pt x="49" y="969"/>
                  <a:pt x="-49" y="847"/>
                  <a:pt x="30" y="655"/>
                </a:cubicBezTo>
                <a:cubicBezTo>
                  <a:pt x="109" y="463"/>
                  <a:pt x="263" y="218"/>
                  <a:pt x="329" y="89"/>
                </a:cubicBezTo>
                <a:cubicBezTo>
                  <a:pt x="395" y="-40"/>
                  <a:pt x="241" y="8"/>
                  <a:pt x="360" y="11"/>
                </a:cubicBezTo>
                <a:cubicBezTo>
                  <a:pt x="479" y="14"/>
                  <a:pt x="828" y="-8"/>
                  <a:pt x="926" y="105"/>
                </a:cubicBezTo>
                <a:close/>
              </a:path>
            </a:pathLst>
          </a:custGeom>
          <a:solidFill>
            <a:srgbClr val="C51F1F"/>
          </a:solidFill>
          <a:ln>
            <a:solidFill>
              <a:srgbClr val="C51F1F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空心弧 41"/>
          <p:cNvSpPr/>
          <p:nvPr/>
        </p:nvSpPr>
        <p:spPr>
          <a:xfrm rot="17040000">
            <a:off x="6133465" y="6125845"/>
            <a:ext cx="715645" cy="304800"/>
          </a:xfrm>
          <a:prstGeom prst="blockArc">
            <a:avLst/>
          </a:prstGeom>
          <a:solidFill>
            <a:srgbClr val="FDDF7A"/>
          </a:solidFill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2" name="同心圆 51"/>
          <p:cNvSpPr/>
          <p:nvPr/>
        </p:nvSpPr>
        <p:spPr>
          <a:xfrm>
            <a:off x="5039360" y="5528310"/>
            <a:ext cx="1717675" cy="901065"/>
          </a:xfrm>
          <a:prstGeom prst="donut">
            <a:avLst>
              <a:gd name="adj" fmla="val 19097"/>
            </a:avLst>
          </a:prstGeom>
          <a:solidFill>
            <a:srgbClr val="FDDF7A"/>
          </a:solidFill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422900" y="5500370"/>
            <a:ext cx="937895" cy="365760"/>
          </a:xfrm>
          <a:prstGeom prst="roundRect">
            <a:avLst/>
          </a:prstGeom>
          <a:solidFill>
            <a:srgbClr val="E7C7B8"/>
          </a:solidFill>
          <a:ln>
            <a:solidFill>
              <a:srgbClr val="E7C7B8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空心弧 24"/>
          <p:cNvSpPr/>
          <p:nvPr/>
        </p:nvSpPr>
        <p:spPr>
          <a:xfrm rot="16440000">
            <a:off x="4587875" y="6196330"/>
            <a:ext cx="643890" cy="234315"/>
          </a:xfrm>
          <a:prstGeom prst="blockArc">
            <a:avLst/>
          </a:prstGeom>
          <a:solidFill>
            <a:srgbClr val="FDDF7A"/>
          </a:solidFill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空心弧 39"/>
          <p:cNvSpPr/>
          <p:nvPr/>
        </p:nvSpPr>
        <p:spPr>
          <a:xfrm rot="16440000">
            <a:off x="6633210" y="6200775"/>
            <a:ext cx="650240" cy="234315"/>
          </a:xfrm>
          <a:prstGeom prst="blockArc">
            <a:avLst/>
          </a:prstGeom>
          <a:solidFill>
            <a:srgbClr val="FDDF7A"/>
          </a:solidFill>
          <a:ln>
            <a:solidFill>
              <a:srgbClr val="8C685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4431030" y="2997835"/>
            <a:ext cx="626110" cy="633730"/>
            <a:chOff x="6978" y="4721"/>
            <a:chExt cx="986" cy="998"/>
          </a:xfrm>
        </p:grpSpPr>
        <p:sp>
          <p:nvSpPr>
            <p:cNvPr id="57" name="任意多边形 56"/>
            <p:cNvSpPr/>
            <p:nvPr/>
          </p:nvSpPr>
          <p:spPr>
            <a:xfrm>
              <a:off x="6978" y="4721"/>
              <a:ext cx="986" cy="998"/>
            </a:xfrm>
            <a:custGeom>
              <a:avLst/>
              <a:gdLst>
                <a:gd name="connsiteX0" fmla="*/ 303 w 985"/>
                <a:gd name="connsiteY0" fmla="*/ 43 h 998"/>
                <a:gd name="connsiteX1" fmla="*/ 99 w 985"/>
                <a:gd name="connsiteY1" fmla="*/ 232 h 998"/>
                <a:gd name="connsiteX2" fmla="*/ 20 w 985"/>
                <a:gd name="connsiteY2" fmla="*/ 704 h 998"/>
                <a:gd name="connsiteX3" fmla="*/ 382 w 985"/>
                <a:gd name="connsiteY3" fmla="*/ 987 h 998"/>
                <a:gd name="connsiteX4" fmla="*/ 837 w 985"/>
                <a:gd name="connsiteY4" fmla="*/ 907 h 998"/>
                <a:gd name="connsiteX5" fmla="*/ 979 w 985"/>
                <a:gd name="connsiteY5" fmla="*/ 640 h 998"/>
                <a:gd name="connsiteX6" fmla="*/ 838 w 985"/>
                <a:gd name="connsiteY6" fmla="*/ 279 h 998"/>
                <a:gd name="connsiteX7" fmla="*/ 539 w 985"/>
                <a:gd name="connsiteY7" fmla="*/ 27 h 998"/>
                <a:gd name="connsiteX8" fmla="*/ 335 w 985"/>
                <a:gd name="connsiteY8" fmla="*/ 27 h 998"/>
                <a:gd name="connsiteX9" fmla="*/ 241 w 985"/>
                <a:gd name="connsiteY9" fmla="*/ 106 h 998"/>
                <a:gd name="connsiteX10" fmla="*/ 303 w 985"/>
                <a:gd name="connsiteY10" fmla="*/ 43 h 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6" h="998">
                  <a:moveTo>
                    <a:pt x="303" y="43"/>
                  </a:moveTo>
                  <a:cubicBezTo>
                    <a:pt x="275" y="84"/>
                    <a:pt x="156" y="100"/>
                    <a:pt x="99" y="232"/>
                  </a:cubicBezTo>
                  <a:cubicBezTo>
                    <a:pt x="42" y="364"/>
                    <a:pt x="-37" y="553"/>
                    <a:pt x="20" y="704"/>
                  </a:cubicBezTo>
                  <a:cubicBezTo>
                    <a:pt x="77" y="855"/>
                    <a:pt x="212" y="952"/>
                    <a:pt x="382" y="987"/>
                  </a:cubicBezTo>
                  <a:cubicBezTo>
                    <a:pt x="552" y="1022"/>
                    <a:pt x="727" y="971"/>
                    <a:pt x="837" y="907"/>
                  </a:cubicBezTo>
                  <a:cubicBezTo>
                    <a:pt x="947" y="843"/>
                    <a:pt x="947" y="844"/>
                    <a:pt x="979" y="640"/>
                  </a:cubicBezTo>
                  <a:cubicBezTo>
                    <a:pt x="1011" y="436"/>
                    <a:pt x="929" y="411"/>
                    <a:pt x="838" y="279"/>
                  </a:cubicBezTo>
                  <a:cubicBezTo>
                    <a:pt x="747" y="147"/>
                    <a:pt x="649" y="87"/>
                    <a:pt x="539" y="27"/>
                  </a:cubicBezTo>
                  <a:cubicBezTo>
                    <a:pt x="429" y="-33"/>
                    <a:pt x="395" y="27"/>
                    <a:pt x="335" y="27"/>
                  </a:cubicBezTo>
                  <a:cubicBezTo>
                    <a:pt x="275" y="27"/>
                    <a:pt x="238" y="93"/>
                    <a:pt x="241" y="106"/>
                  </a:cubicBezTo>
                  <a:cubicBezTo>
                    <a:pt x="244" y="119"/>
                    <a:pt x="331" y="2"/>
                    <a:pt x="303" y="43"/>
                  </a:cubicBez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69000">
                  <a:schemeClr val="accent2">
                    <a:lumMod val="50000"/>
                  </a:schemeClr>
                </a:gs>
                <a:gs pos="17000">
                  <a:schemeClr val="tx1"/>
                </a:gs>
                <a:gs pos="81000">
                  <a:schemeClr val="accent2">
                    <a:lumMod val="5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tx1"/>
                  </a:gs>
                  <a:gs pos="23000">
                    <a:schemeClr val="tx1"/>
                  </a:gs>
                  <a:gs pos="71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7451" y="5077"/>
              <a:ext cx="503" cy="4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7376" y="5222"/>
              <a:ext cx="127" cy="1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527165" y="2816860"/>
            <a:ext cx="638810" cy="641350"/>
            <a:chOff x="15908" y="5565"/>
            <a:chExt cx="1006" cy="1010"/>
          </a:xfrm>
        </p:grpSpPr>
        <p:sp>
          <p:nvSpPr>
            <p:cNvPr id="59" name="椭圆 58"/>
            <p:cNvSpPr/>
            <p:nvPr/>
          </p:nvSpPr>
          <p:spPr>
            <a:xfrm>
              <a:off x="15908" y="5565"/>
              <a:ext cx="1006" cy="1010"/>
            </a:xfrm>
            <a:prstGeom prst="ellipse">
              <a:avLst/>
            </a:prstGeom>
            <a:gradFill>
              <a:gsLst>
                <a:gs pos="0">
                  <a:schemeClr val="tx1"/>
                </a:gs>
                <a:gs pos="69000">
                  <a:schemeClr val="accent2">
                    <a:lumMod val="50000"/>
                  </a:schemeClr>
                </a:gs>
                <a:gs pos="17000">
                  <a:schemeClr val="tx1"/>
                </a:gs>
                <a:gs pos="81000">
                  <a:schemeClr val="accent2">
                    <a:lumMod val="5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tx1"/>
                  </a:gs>
                  <a:gs pos="23000">
                    <a:schemeClr val="tx1"/>
                  </a:gs>
                  <a:gs pos="71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48" name="组合 47"/>
            <p:cNvGrpSpPr/>
            <p:nvPr/>
          </p:nvGrpSpPr>
          <p:grpSpPr>
            <a:xfrm rot="20100000">
              <a:off x="16253" y="5664"/>
              <a:ext cx="578" cy="488"/>
              <a:chOff x="7376" y="5077"/>
              <a:chExt cx="578" cy="488"/>
            </a:xfrm>
          </p:grpSpPr>
          <p:sp>
            <p:nvSpPr>
              <p:cNvPr id="53" name="椭圆 52"/>
              <p:cNvSpPr/>
              <p:nvPr/>
            </p:nvSpPr>
            <p:spPr>
              <a:xfrm>
                <a:off x="7451" y="5077"/>
                <a:ext cx="503" cy="4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7376" y="5222"/>
                <a:ext cx="127" cy="1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sp>
        <p:nvSpPr>
          <p:cNvPr id="29" name="任意多边形 28"/>
          <p:cNvSpPr/>
          <p:nvPr/>
        </p:nvSpPr>
        <p:spPr>
          <a:xfrm>
            <a:off x="4389120" y="4286201"/>
            <a:ext cx="211466" cy="67506"/>
          </a:xfrm>
          <a:custGeom>
            <a:avLst/>
            <a:gdLst>
              <a:gd name="connsiteX0" fmla="*/ 0 w 333"/>
              <a:gd name="connsiteY0" fmla="*/ 75 h 106"/>
              <a:gd name="connsiteX1" fmla="*/ 181 w 333"/>
              <a:gd name="connsiteY1" fmla="*/ 106 h 106"/>
              <a:gd name="connsiteX2" fmla="*/ 332 w 333"/>
              <a:gd name="connsiteY2" fmla="*/ 0 h 106"/>
              <a:gd name="connsiteX3" fmla="*/ 241 w 333"/>
              <a:gd name="connsiteY3" fmla="*/ 90 h 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" h="106">
                <a:moveTo>
                  <a:pt x="0" y="75"/>
                </a:moveTo>
                <a:cubicBezTo>
                  <a:pt x="35" y="82"/>
                  <a:pt x="130" y="109"/>
                  <a:pt x="181" y="106"/>
                </a:cubicBezTo>
                <a:cubicBezTo>
                  <a:pt x="232" y="103"/>
                  <a:pt x="320" y="3"/>
                  <a:pt x="332" y="0"/>
                </a:cubicBezTo>
                <a:cubicBezTo>
                  <a:pt x="344" y="-3"/>
                  <a:pt x="246" y="83"/>
                  <a:pt x="241" y="90"/>
                </a:cubicBezTo>
              </a:path>
            </a:pathLst>
          </a:custGeom>
          <a:noFill/>
          <a:ln>
            <a:solidFill>
              <a:srgbClr val="8E6954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江城圆体 400W</vt:lpstr>
      <vt:lpstr>汉仪正圆 55简</vt:lpstr>
      <vt:lpstr>汉仪正圆-75W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做你第一为何犹豫</cp:lastModifiedBy>
  <cp:revision>155</cp:revision>
  <dcterms:created xsi:type="dcterms:W3CDTF">2019-06-19T02:08:00Z</dcterms:created>
  <dcterms:modified xsi:type="dcterms:W3CDTF">2025-04-03T07:09:34Z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2052-12.1.0.18909</vt:lpwstr>
  </property>
  <property fmtid="{D5CDD505-2E9C-101B-9397-08002B2CF9AE}" pid="3" name="ICV">
    <vt:lpwstr>9977014DC1BA4C41B13C6149E0269FCC_11</vt:lpwstr>
  </property>
</Properties>
</file>